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.xml" ContentType="application/inkml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11"/>
  </p:notesMasterIdLst>
  <p:handoutMasterIdLst>
    <p:handoutMasterId r:id="rId12"/>
  </p:handoutMasterIdLst>
  <p:sldIdLst>
    <p:sldId id="1291" r:id="rId5"/>
    <p:sldId id="1284" r:id="rId6"/>
    <p:sldId id="1285" r:id="rId7"/>
    <p:sldId id="1286" r:id="rId8"/>
    <p:sldId id="1287" r:id="rId9"/>
    <p:sldId id="1288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admap" id="{AB1B19AF-1DE1-6B45-8BBE-11230709C056}">
          <p14:sldIdLst>
            <p14:sldId id="1291"/>
            <p14:sldId id="1284"/>
            <p14:sldId id="1285"/>
            <p14:sldId id="1286"/>
            <p14:sldId id="1287"/>
            <p14:sldId id="1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E2E2E2"/>
    <a:srgbClr val="CBCBCD"/>
    <a:srgbClr val="C1C1C3"/>
    <a:srgbClr val="DADADA"/>
    <a:srgbClr val="A6A6A8"/>
    <a:srgbClr val="B8B8BA"/>
    <a:srgbClr val="D2D2D2"/>
    <a:srgbClr val="E8E8E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7" autoAdjust="0"/>
    <p:restoredTop sz="81092" autoAdjust="0"/>
  </p:normalViewPr>
  <p:slideViewPr>
    <p:cSldViewPr snapToGrid="0" snapToObjects="1">
      <p:cViewPr varScale="1">
        <p:scale>
          <a:sx n="105" d="100"/>
          <a:sy n="105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-21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5/16/18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1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9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6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C57084-65AC-4AAF-9ABE-F8FBD44513F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0" y="1600200"/>
            <a:ext cx="5870448" cy="4572000"/>
          </a:xfrm>
        </p:spPr>
        <p:txBody>
          <a:bodyPr lIns="594360" r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75855-CA60-4FA3-89FA-DCC0A2E1880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4125" y="1600200"/>
            <a:ext cx="5854700" cy="4572000"/>
          </a:xfrm>
        </p:spPr>
        <p:txBody>
          <a:bodyPr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67399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buClr>
                <a:schemeClr val="tx2"/>
              </a:buClr>
              <a:defRPr sz="18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6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68580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68A39-7D36-48F1-ABEB-4E695705F4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013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87F3D2A-54D4-4EF7-BFB4-CB8196248A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23262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FE79F14-A9D6-4E28-BD59-62781399D17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6361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FA439-6992-4B80-9974-AAE395A681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504" y="1600200"/>
            <a:ext cx="3355848" cy="914400"/>
          </a:xfrm>
          <a:gradFill>
            <a:gsLst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C4A32B-9139-4AF8-825B-3AA50CEBE5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262" y="1600200"/>
            <a:ext cx="3355848" cy="914400"/>
          </a:xfrm>
          <a:gradFill>
            <a:gsLst>
              <a:gs pos="92000">
                <a:schemeClr val="accent6"/>
              </a:gs>
              <a:gs pos="92000">
                <a:schemeClr val="accent6">
                  <a:lumMod val="75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5B3FE6B-4534-4F11-A14B-5A16A4018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361" y="1600200"/>
            <a:ext cx="3355848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5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589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59045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0163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928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rgbClr val="89CBDF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89CBDF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197097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899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7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482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1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08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6D4A352-788D-4A34-985C-5081925387FE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5B5F53C-0F41-4CB1-A8D5-DFB5994F0A70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DC554EEC-2221-4C05-BD8C-FEA21829F525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411753B-9574-440A-BA6D-E530BCA131A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0123DDDE-F40A-40D9-9FF7-55F0E0FB2905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3C270D7F-FE9B-4781-848A-833D34E33DE1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3A62CAC3-4419-4601-8682-72D92ECB4A28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488E15A8-0A56-408C-8F2F-39F90910E96A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15CA1D11-D3F8-4F12-AAE5-63F1F8EB211A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6A80AE85-FA9F-4F3D-9A2C-260B47126439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C9714CFB-F2C1-4A97-8578-99EE154BC670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1458D211-78A3-490C-8A8D-C5204D780C62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4E148481-7C93-4B60-811F-F9FFE7BE2295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9A82A0D3-A8F4-4D83-9FA6-06C46FC18E97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44E64BD3-B034-4E0F-85A8-3591220F48BF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80090A7C-DB78-4365-AD5D-EC688680D64C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B8256E4E-ED21-4266-BADF-A126F51D6885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859FBD70-1E9C-42E2-9FAE-230DB0ABF6F7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0FE32FD6-2E9B-42C9-BC04-235CD05EAFF6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C6CAB90-600C-4F40-922A-D642C5A23C3F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E8497ADD-76F2-4D8D-BB28-35C9B435DCB1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ED4F6847-83EE-49E6-9ACB-3C434898D2BB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6DC0E555-035C-4FEA-AAFF-5AF059ACDB77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C362D385-2EBA-47F1-AA54-F513D36BE82E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44FDB670-029F-4D92-AF2F-63BC7E48F357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BF7FCB2D-D853-4FAA-9D53-8216B06EF526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D7A2EF18-6ADE-46FB-ADA5-A705C05B9F12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4BEA56FD-0FEE-4F20-B155-E52C55C85E10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A3E20CA0-4342-4AC4-AF4E-F7050E5FB431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40FA8610-C4B3-4A48-AE21-8AE040D2767B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F800BDC0-D415-4FAC-9FB3-275D1457F5C9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0209195A-83F2-4821-911B-2BF237FC4641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6E2E7E61-3C84-4FD8-8580-F45F975F8A43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89921BC3-8110-443D-B62C-633F90B9CBE8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E03C5487-8B03-48E8-9617-472F6F6B00C6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29A717BE-A408-4ACD-B8CA-4C51A4FD30F2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D1D6D794-7A8A-417A-9EA0-8F462207603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4526E631-3B41-4E61-9B2F-137178F23ABD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A5196F8-0936-40D2-A335-0F9B47901116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759D236C-F9BF-4825-BF7C-9638711EA5A7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F4FABE61-0927-4DA0-A34B-B3AD68A93BC2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4C88AC99-C1B9-402A-919F-AE603788BB24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9DC45E49-66D9-4659-B81E-E6F00A712E76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638949CE-9716-472B-9A19-C0C6A9BDF40B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6B8D2950-E201-4DD3-AAB7-F14F4EA50842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38E06C6E-E7C6-4790-A4DE-3C3C82D44E07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0150A1C3-EF41-464C-9352-B5471207BABD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E2A15506-76C7-4C43-BD79-64B82058A3EB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91E89A97-DB10-480C-9289-4777A230CECB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FDC83301-6F8A-4D12-AB3A-64AD50746A8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84AE5E7E-84A4-4219-BFE7-BDB57001FA36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7DEF8A34-AC1B-419F-9B22-B1C93113FEB6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FF6A359-9433-4A6B-BB9C-026E4C09938B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FC43AA7C-D5DD-456A-8CDE-83625921940E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52A45A34-AFFB-4CCC-8E45-D96047C59D53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D4CA0850-EE5D-4D41-A550-EDBFB0141A87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F18578AA-558B-4813-B6F7-3E806429CE26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1425487B-8D83-4A0A-99BE-7F294EABAFB9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51607C85-EC0D-4561-B828-B4BA11DD4785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E43496DC-EECE-4E9E-979E-4CE80A88DB7B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794BA343-3CB2-48F6-8500-AAB5BEC015E7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2" name="Right Triangle 501">
                <a:extLst>
                  <a:ext uri="{FF2B5EF4-FFF2-40B4-BE49-F238E27FC236}">
                    <a16:creationId xmlns:a16="http://schemas.microsoft.com/office/drawing/2014/main" id="{36F11128-B718-486C-ADC2-44420D2CBC69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EEE73D7F-4FCD-4C57-89F0-7F98B306B657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CDB2F853-39AE-429E-AF48-DD48B371E033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288A5683-B5F1-4727-907A-B223277FF6A5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C53196B2-7A2B-4894-8650-23F2C1DF75B6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F38EB5CA-DB78-4858-886A-7C8837036C5D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AF60CFEB-045E-4AA2-AE34-5B8B0E045C7C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D7CE208B-67D1-4A0B-AE34-85447EC45B61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DB2CA238-8A95-412C-BD9E-61A2A9873CDC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53CB3C90-8D26-47E1-B1DD-A91D8813F1B9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51E7C63A-7C58-401D-87DD-22482D20BFFC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E3466401-8014-4222-8198-7C8B19EF432B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7DB95E6C-C5A6-42B7-842E-9F87231F30F1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D2D8F061-74DA-40BF-9F8A-634D621692B8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1FA1317E-5CB6-4037-BF32-23A8B7DAD023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4C5D7ADE-0C1C-4EC8-9221-3B11D253F885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CDCA1396-C65F-4918-8A65-C12A1DBB12E5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977B5BB2-2213-4CDA-89AF-5FA022D606EE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04696D12-24E4-4D1A-AF19-D292921EC68F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8394135F-636A-458A-953F-89994A0966F6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4B09D4C2-4713-45A5-9C69-3BCF39AA9199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A79D9AE3-7822-4273-BB88-7ADC78C547A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5685EB5C-341C-4B56-8A94-A84CB5C13625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87B681F8-DB1B-4009-8694-1EC04013DE3E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37FF5853-402D-4584-8D30-A6689BE2E658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70D62F21-EA97-4F13-B1A9-21700FADD11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4DECF3D0-C7B3-4F84-AC3F-A3A1B223EB27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86853A54-7A15-4949-80A5-B3AF2B14385C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B0FE84F9-98AD-40E9-B02A-DEE9D0AE27DC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A11A48F8-847B-4B8F-93D4-1956391788A8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7A73F04-CA62-433D-BDDB-AD4FA973B50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067DF207-EEF2-4BC8-8253-AD1C9523D6D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0" name="Right Triangle 539">
                <a:extLst>
                  <a:ext uri="{FF2B5EF4-FFF2-40B4-BE49-F238E27FC236}">
                    <a16:creationId xmlns:a16="http://schemas.microsoft.com/office/drawing/2014/main" id="{8144F0D8-AFA1-4098-9F1B-C0A091BAE241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1" name="Right Triangle 540">
                <a:extLst>
                  <a:ext uri="{FF2B5EF4-FFF2-40B4-BE49-F238E27FC236}">
                    <a16:creationId xmlns:a16="http://schemas.microsoft.com/office/drawing/2014/main" id="{3412390D-41FB-4EA1-B499-5DA8D022F398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2" name="Right Triangle 541">
                <a:extLst>
                  <a:ext uri="{FF2B5EF4-FFF2-40B4-BE49-F238E27FC236}">
                    <a16:creationId xmlns:a16="http://schemas.microsoft.com/office/drawing/2014/main" id="{41A0A739-D1B5-4CB5-A5F5-28B82A3B573C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3" name="Right Triangle 542">
                <a:extLst>
                  <a:ext uri="{FF2B5EF4-FFF2-40B4-BE49-F238E27FC236}">
                    <a16:creationId xmlns:a16="http://schemas.microsoft.com/office/drawing/2014/main" id="{F8467C5C-3723-4F23-B452-213768ECA49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4" name="Right Triangle 543">
                <a:extLst>
                  <a:ext uri="{FF2B5EF4-FFF2-40B4-BE49-F238E27FC236}">
                    <a16:creationId xmlns:a16="http://schemas.microsoft.com/office/drawing/2014/main" id="{EE6CC74C-1809-4792-A52A-76D434EAAA5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E53E2C-AA9B-47FC-BAE7-1FAFDA00F38C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367" name="Right Triangle 366">
                <a:extLst>
                  <a:ext uri="{FF2B5EF4-FFF2-40B4-BE49-F238E27FC236}">
                    <a16:creationId xmlns:a16="http://schemas.microsoft.com/office/drawing/2014/main" id="{AE042DC9-2910-458F-8940-491E9B68BFA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8" name="Right Triangle 367">
                <a:extLst>
                  <a:ext uri="{FF2B5EF4-FFF2-40B4-BE49-F238E27FC236}">
                    <a16:creationId xmlns:a16="http://schemas.microsoft.com/office/drawing/2014/main" id="{C37C0CB3-CEA9-4F34-B26A-0DB9F8F0F46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9" name="Right Triangle 368">
                <a:extLst>
                  <a:ext uri="{FF2B5EF4-FFF2-40B4-BE49-F238E27FC236}">
                    <a16:creationId xmlns:a16="http://schemas.microsoft.com/office/drawing/2014/main" id="{0F363D94-2196-444D-8B98-01309D43C355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0" name="Right Triangle 369">
                <a:extLst>
                  <a:ext uri="{FF2B5EF4-FFF2-40B4-BE49-F238E27FC236}">
                    <a16:creationId xmlns:a16="http://schemas.microsoft.com/office/drawing/2014/main" id="{6E3F647A-9A0A-4E12-BFA8-F9E6D0E75FC5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1" name="Right Triangle 370">
                <a:extLst>
                  <a:ext uri="{FF2B5EF4-FFF2-40B4-BE49-F238E27FC236}">
                    <a16:creationId xmlns:a16="http://schemas.microsoft.com/office/drawing/2014/main" id="{202E2F4E-9796-468B-AFA8-E2CE22A139A4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2" name="Right Triangle 371">
                <a:extLst>
                  <a:ext uri="{FF2B5EF4-FFF2-40B4-BE49-F238E27FC236}">
                    <a16:creationId xmlns:a16="http://schemas.microsoft.com/office/drawing/2014/main" id="{285C30C9-A49A-4A8F-9615-B7E037FBD3D4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3" name="Right Triangle 372">
                <a:extLst>
                  <a:ext uri="{FF2B5EF4-FFF2-40B4-BE49-F238E27FC236}">
                    <a16:creationId xmlns:a16="http://schemas.microsoft.com/office/drawing/2014/main" id="{D1BBF616-AABD-4DF7-B5ED-5478254883D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4" name="Right Triangle 373">
                <a:extLst>
                  <a:ext uri="{FF2B5EF4-FFF2-40B4-BE49-F238E27FC236}">
                    <a16:creationId xmlns:a16="http://schemas.microsoft.com/office/drawing/2014/main" id="{380F46AD-9FC2-4C8A-867A-DFA18FB7A88C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5" name="Right Triangle 374">
                <a:extLst>
                  <a:ext uri="{FF2B5EF4-FFF2-40B4-BE49-F238E27FC236}">
                    <a16:creationId xmlns:a16="http://schemas.microsoft.com/office/drawing/2014/main" id="{86820F10-0197-4633-89F1-94A4B32F9F1B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6" name="Right Triangle 375">
                <a:extLst>
                  <a:ext uri="{FF2B5EF4-FFF2-40B4-BE49-F238E27FC236}">
                    <a16:creationId xmlns:a16="http://schemas.microsoft.com/office/drawing/2014/main" id="{159BC322-91BE-4557-A090-9996321DBF67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7" name="Right Triangle 376">
                <a:extLst>
                  <a:ext uri="{FF2B5EF4-FFF2-40B4-BE49-F238E27FC236}">
                    <a16:creationId xmlns:a16="http://schemas.microsoft.com/office/drawing/2014/main" id="{1C4778B0-F6EF-40E6-ABA6-674EA6508CA2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8" name="Right Triangle 377">
                <a:extLst>
                  <a:ext uri="{FF2B5EF4-FFF2-40B4-BE49-F238E27FC236}">
                    <a16:creationId xmlns:a16="http://schemas.microsoft.com/office/drawing/2014/main" id="{704AFA5C-C37C-41E2-98E1-4DA24C29A2C8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9" name="Right Triangle 378">
                <a:extLst>
                  <a:ext uri="{FF2B5EF4-FFF2-40B4-BE49-F238E27FC236}">
                    <a16:creationId xmlns:a16="http://schemas.microsoft.com/office/drawing/2014/main" id="{75A57016-D5F4-4C3F-BBCC-875FA5658F45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0" name="Right Triangle 379">
                <a:extLst>
                  <a:ext uri="{FF2B5EF4-FFF2-40B4-BE49-F238E27FC236}">
                    <a16:creationId xmlns:a16="http://schemas.microsoft.com/office/drawing/2014/main" id="{85E24694-B04D-4B77-968C-6F5DCA3CC646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1" name="Right Triangle 380">
                <a:extLst>
                  <a:ext uri="{FF2B5EF4-FFF2-40B4-BE49-F238E27FC236}">
                    <a16:creationId xmlns:a16="http://schemas.microsoft.com/office/drawing/2014/main" id="{CFA3EBF4-1EDC-44B3-87F2-646499DE3F0D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2" name="Right Triangle 381">
                <a:extLst>
                  <a:ext uri="{FF2B5EF4-FFF2-40B4-BE49-F238E27FC236}">
                    <a16:creationId xmlns:a16="http://schemas.microsoft.com/office/drawing/2014/main" id="{2792AE92-ECC8-4D73-98FA-DD4E330FDE56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3" name="Right Triangle 382">
                <a:extLst>
                  <a:ext uri="{FF2B5EF4-FFF2-40B4-BE49-F238E27FC236}">
                    <a16:creationId xmlns:a16="http://schemas.microsoft.com/office/drawing/2014/main" id="{C763EFBD-48AF-4701-820C-07FCAE6FF436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4" name="Right Triangle 383">
                <a:extLst>
                  <a:ext uri="{FF2B5EF4-FFF2-40B4-BE49-F238E27FC236}">
                    <a16:creationId xmlns:a16="http://schemas.microsoft.com/office/drawing/2014/main" id="{E2BC3922-4C50-447D-890C-BBF18004F842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5" name="Right Triangle 384">
                <a:extLst>
                  <a:ext uri="{FF2B5EF4-FFF2-40B4-BE49-F238E27FC236}">
                    <a16:creationId xmlns:a16="http://schemas.microsoft.com/office/drawing/2014/main" id="{AFE70784-E39A-4882-9077-3C2F32946B44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6" name="Right Triangle 385">
                <a:extLst>
                  <a:ext uri="{FF2B5EF4-FFF2-40B4-BE49-F238E27FC236}">
                    <a16:creationId xmlns:a16="http://schemas.microsoft.com/office/drawing/2014/main" id="{7726FA82-6134-40D4-A3FE-1AFE0745C505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7" name="Right Triangle 386">
                <a:extLst>
                  <a:ext uri="{FF2B5EF4-FFF2-40B4-BE49-F238E27FC236}">
                    <a16:creationId xmlns:a16="http://schemas.microsoft.com/office/drawing/2014/main" id="{1C24D411-CFD8-41B5-AB24-EED32F1D38F7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8" name="Right Triangle 387">
                <a:extLst>
                  <a:ext uri="{FF2B5EF4-FFF2-40B4-BE49-F238E27FC236}">
                    <a16:creationId xmlns:a16="http://schemas.microsoft.com/office/drawing/2014/main" id="{DAAACD69-D9BC-4854-BFBE-39D12136408A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9" name="Right Triangle 388">
                <a:extLst>
                  <a:ext uri="{FF2B5EF4-FFF2-40B4-BE49-F238E27FC236}">
                    <a16:creationId xmlns:a16="http://schemas.microsoft.com/office/drawing/2014/main" id="{848753F2-C597-4B37-8A84-E180B37AFCEE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0" name="Right Triangle 389">
                <a:extLst>
                  <a:ext uri="{FF2B5EF4-FFF2-40B4-BE49-F238E27FC236}">
                    <a16:creationId xmlns:a16="http://schemas.microsoft.com/office/drawing/2014/main" id="{26FBEE79-A3A9-49E0-8642-5E1D45A3FE62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1" name="Right Triangle 390">
                <a:extLst>
                  <a:ext uri="{FF2B5EF4-FFF2-40B4-BE49-F238E27FC236}">
                    <a16:creationId xmlns:a16="http://schemas.microsoft.com/office/drawing/2014/main" id="{FBFB65C1-57C7-44D3-8112-819456478868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2" name="Right Triangle 391">
                <a:extLst>
                  <a:ext uri="{FF2B5EF4-FFF2-40B4-BE49-F238E27FC236}">
                    <a16:creationId xmlns:a16="http://schemas.microsoft.com/office/drawing/2014/main" id="{C0C0E5CF-8C87-4093-8714-45CF9305F22B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3" name="Right Triangle 392">
                <a:extLst>
                  <a:ext uri="{FF2B5EF4-FFF2-40B4-BE49-F238E27FC236}">
                    <a16:creationId xmlns:a16="http://schemas.microsoft.com/office/drawing/2014/main" id="{7415A5CF-BF35-4614-AE36-8DFF0D92D9D0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4" name="Right Triangle 393">
                <a:extLst>
                  <a:ext uri="{FF2B5EF4-FFF2-40B4-BE49-F238E27FC236}">
                    <a16:creationId xmlns:a16="http://schemas.microsoft.com/office/drawing/2014/main" id="{21057E2F-518C-41CA-AA4C-830F8731BE30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5" name="Right Triangle 394">
                <a:extLst>
                  <a:ext uri="{FF2B5EF4-FFF2-40B4-BE49-F238E27FC236}">
                    <a16:creationId xmlns:a16="http://schemas.microsoft.com/office/drawing/2014/main" id="{807525D9-6704-48FC-9A18-95F727A17B6E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6" name="Right Triangle 395">
                <a:extLst>
                  <a:ext uri="{FF2B5EF4-FFF2-40B4-BE49-F238E27FC236}">
                    <a16:creationId xmlns:a16="http://schemas.microsoft.com/office/drawing/2014/main" id="{31380781-117A-4E15-B13C-783DCF082B88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7" name="Right Triangle 396">
                <a:extLst>
                  <a:ext uri="{FF2B5EF4-FFF2-40B4-BE49-F238E27FC236}">
                    <a16:creationId xmlns:a16="http://schemas.microsoft.com/office/drawing/2014/main" id="{4CB6A375-2E11-40B3-B101-1670D1AC93A2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8" name="Right Triangle 397">
                <a:extLst>
                  <a:ext uri="{FF2B5EF4-FFF2-40B4-BE49-F238E27FC236}">
                    <a16:creationId xmlns:a16="http://schemas.microsoft.com/office/drawing/2014/main" id="{73D9199E-0B8D-44CF-9389-D06B984F6399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9" name="Right Triangle 398">
                <a:extLst>
                  <a:ext uri="{FF2B5EF4-FFF2-40B4-BE49-F238E27FC236}">
                    <a16:creationId xmlns:a16="http://schemas.microsoft.com/office/drawing/2014/main" id="{53E9A8BC-D37A-400F-9BC3-D67400C60519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0" name="Right Triangle 399">
                <a:extLst>
                  <a:ext uri="{FF2B5EF4-FFF2-40B4-BE49-F238E27FC236}">
                    <a16:creationId xmlns:a16="http://schemas.microsoft.com/office/drawing/2014/main" id="{ED58FCA3-37C2-49C1-90AD-8BA086AC9A5A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1" name="Right Triangle 400">
                <a:extLst>
                  <a:ext uri="{FF2B5EF4-FFF2-40B4-BE49-F238E27FC236}">
                    <a16:creationId xmlns:a16="http://schemas.microsoft.com/office/drawing/2014/main" id="{DF25C740-15C0-481B-A90B-60BD8F8169B2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2" name="Right Triangle 401">
                <a:extLst>
                  <a:ext uri="{FF2B5EF4-FFF2-40B4-BE49-F238E27FC236}">
                    <a16:creationId xmlns:a16="http://schemas.microsoft.com/office/drawing/2014/main" id="{C4E62D09-B797-4DB0-854E-2E71A6AA600A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3" name="Right Triangle 402">
                <a:extLst>
                  <a:ext uri="{FF2B5EF4-FFF2-40B4-BE49-F238E27FC236}">
                    <a16:creationId xmlns:a16="http://schemas.microsoft.com/office/drawing/2014/main" id="{67929E03-9E6C-4E11-93A0-0A7C55BF2A0E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4" name="Right Triangle 403">
                <a:extLst>
                  <a:ext uri="{FF2B5EF4-FFF2-40B4-BE49-F238E27FC236}">
                    <a16:creationId xmlns:a16="http://schemas.microsoft.com/office/drawing/2014/main" id="{069E862B-88E0-418E-B4C3-5EC9A08DC56D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5" name="Right Triangle 404">
                <a:extLst>
                  <a:ext uri="{FF2B5EF4-FFF2-40B4-BE49-F238E27FC236}">
                    <a16:creationId xmlns:a16="http://schemas.microsoft.com/office/drawing/2014/main" id="{4C7DBE7F-7C37-441A-ABBD-F0F91E31D1E8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6" name="Right Triangle 405">
                <a:extLst>
                  <a:ext uri="{FF2B5EF4-FFF2-40B4-BE49-F238E27FC236}">
                    <a16:creationId xmlns:a16="http://schemas.microsoft.com/office/drawing/2014/main" id="{CBA5F6A5-4001-43E4-BB5E-C4825561AD64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7" name="Right Triangle 406">
                <a:extLst>
                  <a:ext uri="{FF2B5EF4-FFF2-40B4-BE49-F238E27FC236}">
                    <a16:creationId xmlns:a16="http://schemas.microsoft.com/office/drawing/2014/main" id="{E9A497C6-058E-4F6D-B78D-2903452D8105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8" name="Right Triangle 407">
                <a:extLst>
                  <a:ext uri="{FF2B5EF4-FFF2-40B4-BE49-F238E27FC236}">
                    <a16:creationId xmlns:a16="http://schemas.microsoft.com/office/drawing/2014/main" id="{D905C2BE-CF51-48F4-A0FA-A13F065B6E10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9" name="Right Triangle 408">
                <a:extLst>
                  <a:ext uri="{FF2B5EF4-FFF2-40B4-BE49-F238E27FC236}">
                    <a16:creationId xmlns:a16="http://schemas.microsoft.com/office/drawing/2014/main" id="{4788F5D1-B60D-432C-AF63-A21B3EDA056D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0" name="Right Triangle 409">
                <a:extLst>
                  <a:ext uri="{FF2B5EF4-FFF2-40B4-BE49-F238E27FC236}">
                    <a16:creationId xmlns:a16="http://schemas.microsoft.com/office/drawing/2014/main" id="{2A994588-FD8B-4666-857C-2545687B22F4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1" name="Right Triangle 410">
                <a:extLst>
                  <a:ext uri="{FF2B5EF4-FFF2-40B4-BE49-F238E27FC236}">
                    <a16:creationId xmlns:a16="http://schemas.microsoft.com/office/drawing/2014/main" id="{C8B73F0F-A42A-4C92-9EC8-6BD279EC6644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2" name="Right Triangle 411">
                <a:extLst>
                  <a:ext uri="{FF2B5EF4-FFF2-40B4-BE49-F238E27FC236}">
                    <a16:creationId xmlns:a16="http://schemas.microsoft.com/office/drawing/2014/main" id="{083061A6-F82A-4953-B022-663A6F87BC42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3" name="Right Triangle 412">
                <a:extLst>
                  <a:ext uri="{FF2B5EF4-FFF2-40B4-BE49-F238E27FC236}">
                    <a16:creationId xmlns:a16="http://schemas.microsoft.com/office/drawing/2014/main" id="{3D82A6A8-B4F3-42CE-BBF3-DCB714BE5FE5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4" name="Right Triangle 413">
                <a:extLst>
                  <a:ext uri="{FF2B5EF4-FFF2-40B4-BE49-F238E27FC236}">
                    <a16:creationId xmlns:a16="http://schemas.microsoft.com/office/drawing/2014/main" id="{EC357040-46B5-4DDE-95DF-8B6A06FFC294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5" name="Right Triangle 414">
                <a:extLst>
                  <a:ext uri="{FF2B5EF4-FFF2-40B4-BE49-F238E27FC236}">
                    <a16:creationId xmlns:a16="http://schemas.microsoft.com/office/drawing/2014/main" id="{C51013F7-9970-4E3D-A81B-9C726CC04910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6" name="Right Triangle 415">
                <a:extLst>
                  <a:ext uri="{FF2B5EF4-FFF2-40B4-BE49-F238E27FC236}">
                    <a16:creationId xmlns:a16="http://schemas.microsoft.com/office/drawing/2014/main" id="{8B886FEE-E1AC-47D8-9FCC-226CC11B4E63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7" name="Right Triangle 416">
                <a:extLst>
                  <a:ext uri="{FF2B5EF4-FFF2-40B4-BE49-F238E27FC236}">
                    <a16:creationId xmlns:a16="http://schemas.microsoft.com/office/drawing/2014/main" id="{6C8AD54E-D64C-4B91-9024-D517260C98F3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8" name="Right Triangle 417">
                <a:extLst>
                  <a:ext uri="{FF2B5EF4-FFF2-40B4-BE49-F238E27FC236}">
                    <a16:creationId xmlns:a16="http://schemas.microsoft.com/office/drawing/2014/main" id="{4380BB37-697A-4DAA-A4FB-C568880E9613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9" name="Right Triangle 418">
                <a:extLst>
                  <a:ext uri="{FF2B5EF4-FFF2-40B4-BE49-F238E27FC236}">
                    <a16:creationId xmlns:a16="http://schemas.microsoft.com/office/drawing/2014/main" id="{74EC9BD2-2B28-4785-AAF1-0C12B07C6B9D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0" name="Right Triangle 419">
                <a:extLst>
                  <a:ext uri="{FF2B5EF4-FFF2-40B4-BE49-F238E27FC236}">
                    <a16:creationId xmlns:a16="http://schemas.microsoft.com/office/drawing/2014/main" id="{E8B81F02-FEBB-442F-906C-C42F275146CA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1" name="Right Triangle 420">
                <a:extLst>
                  <a:ext uri="{FF2B5EF4-FFF2-40B4-BE49-F238E27FC236}">
                    <a16:creationId xmlns:a16="http://schemas.microsoft.com/office/drawing/2014/main" id="{21CB6980-3A85-4717-B27D-114F59037B46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2" name="Right Triangle 421">
                <a:extLst>
                  <a:ext uri="{FF2B5EF4-FFF2-40B4-BE49-F238E27FC236}">
                    <a16:creationId xmlns:a16="http://schemas.microsoft.com/office/drawing/2014/main" id="{9377F707-5055-43F0-9BDB-832E192F1DFC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3" name="Right Triangle 422">
                <a:extLst>
                  <a:ext uri="{FF2B5EF4-FFF2-40B4-BE49-F238E27FC236}">
                    <a16:creationId xmlns:a16="http://schemas.microsoft.com/office/drawing/2014/main" id="{EEF5DEE3-AA9E-4D21-A97F-4AB1A718DCAC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4" name="Right Triangle 423">
                <a:extLst>
                  <a:ext uri="{FF2B5EF4-FFF2-40B4-BE49-F238E27FC236}">
                    <a16:creationId xmlns:a16="http://schemas.microsoft.com/office/drawing/2014/main" id="{85C6D16A-0385-4FE0-A822-569FF52187AC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5" name="Right Triangle 424">
                <a:extLst>
                  <a:ext uri="{FF2B5EF4-FFF2-40B4-BE49-F238E27FC236}">
                    <a16:creationId xmlns:a16="http://schemas.microsoft.com/office/drawing/2014/main" id="{9D4DF2D1-7023-48B9-9C1F-AF22F6C72637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6" name="Right Triangle 425">
                <a:extLst>
                  <a:ext uri="{FF2B5EF4-FFF2-40B4-BE49-F238E27FC236}">
                    <a16:creationId xmlns:a16="http://schemas.microsoft.com/office/drawing/2014/main" id="{00A94884-6C20-4DEE-8954-2CC3152BADE6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7" name="Right Triangle 426">
                <a:extLst>
                  <a:ext uri="{FF2B5EF4-FFF2-40B4-BE49-F238E27FC236}">
                    <a16:creationId xmlns:a16="http://schemas.microsoft.com/office/drawing/2014/main" id="{A011D062-1DDA-488D-9CB7-D23D0D53F466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8" name="Right Triangle 427">
                <a:extLst>
                  <a:ext uri="{FF2B5EF4-FFF2-40B4-BE49-F238E27FC236}">
                    <a16:creationId xmlns:a16="http://schemas.microsoft.com/office/drawing/2014/main" id="{971071FA-C41B-4C88-A337-F99E7F58BA44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9" name="Right Triangle 428">
                <a:extLst>
                  <a:ext uri="{FF2B5EF4-FFF2-40B4-BE49-F238E27FC236}">
                    <a16:creationId xmlns:a16="http://schemas.microsoft.com/office/drawing/2014/main" id="{DC834B17-78BF-416F-9067-77F425D5CE8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0" name="Right Triangle 429">
                <a:extLst>
                  <a:ext uri="{FF2B5EF4-FFF2-40B4-BE49-F238E27FC236}">
                    <a16:creationId xmlns:a16="http://schemas.microsoft.com/office/drawing/2014/main" id="{3FDB3B6A-9CEB-419F-91D3-D1EE1F7CC3D9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1" name="Right Triangle 430">
                <a:extLst>
                  <a:ext uri="{FF2B5EF4-FFF2-40B4-BE49-F238E27FC236}">
                    <a16:creationId xmlns:a16="http://schemas.microsoft.com/office/drawing/2014/main" id="{CD4137F7-7B0E-4F16-A5C7-EF6D3A9C35C5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2" name="Right Triangle 431">
                <a:extLst>
                  <a:ext uri="{FF2B5EF4-FFF2-40B4-BE49-F238E27FC236}">
                    <a16:creationId xmlns:a16="http://schemas.microsoft.com/office/drawing/2014/main" id="{04C4F377-1053-459B-996F-1469860F69AC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3" name="Right Triangle 432">
                <a:extLst>
                  <a:ext uri="{FF2B5EF4-FFF2-40B4-BE49-F238E27FC236}">
                    <a16:creationId xmlns:a16="http://schemas.microsoft.com/office/drawing/2014/main" id="{028D5660-228A-4CB8-ACB3-4DD8F846DA9A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4" name="Right Triangle 433">
                <a:extLst>
                  <a:ext uri="{FF2B5EF4-FFF2-40B4-BE49-F238E27FC236}">
                    <a16:creationId xmlns:a16="http://schemas.microsoft.com/office/drawing/2014/main" id="{4AD1BFEE-5C5F-4077-AAE5-C09010EF6B0A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5" name="Right Triangle 434">
                <a:extLst>
                  <a:ext uri="{FF2B5EF4-FFF2-40B4-BE49-F238E27FC236}">
                    <a16:creationId xmlns:a16="http://schemas.microsoft.com/office/drawing/2014/main" id="{74B292CA-096D-4102-8A04-A798C39FD15E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6" name="Right Triangle 435">
                <a:extLst>
                  <a:ext uri="{FF2B5EF4-FFF2-40B4-BE49-F238E27FC236}">
                    <a16:creationId xmlns:a16="http://schemas.microsoft.com/office/drawing/2014/main" id="{5BBC49E3-034D-44E4-B950-08A84E7E3737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7" name="Right Triangle 436">
                <a:extLst>
                  <a:ext uri="{FF2B5EF4-FFF2-40B4-BE49-F238E27FC236}">
                    <a16:creationId xmlns:a16="http://schemas.microsoft.com/office/drawing/2014/main" id="{71A91E61-CEB1-4A97-B1F4-45F5FF1AC9F9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8" name="Right Triangle 437">
                <a:extLst>
                  <a:ext uri="{FF2B5EF4-FFF2-40B4-BE49-F238E27FC236}">
                    <a16:creationId xmlns:a16="http://schemas.microsoft.com/office/drawing/2014/main" id="{24513B02-0929-4FE2-8AAA-DDB0F7F3750C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9" name="Right Triangle 438">
                <a:extLst>
                  <a:ext uri="{FF2B5EF4-FFF2-40B4-BE49-F238E27FC236}">
                    <a16:creationId xmlns:a16="http://schemas.microsoft.com/office/drawing/2014/main" id="{E15AB718-6411-43CF-B698-20196E8BC32D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0" name="Right Triangle 439">
                <a:extLst>
                  <a:ext uri="{FF2B5EF4-FFF2-40B4-BE49-F238E27FC236}">
                    <a16:creationId xmlns:a16="http://schemas.microsoft.com/office/drawing/2014/main" id="{0C0B5005-0686-49DE-9979-189D230B690E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1A6421A1-5280-407B-90E8-45B5811DE4FF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D6575D-FA54-4D6B-A120-8F91FF4ED0F9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6EC76-638D-4A38-8ED2-227B6EFFA156}"/>
              </a:ext>
            </a:extLst>
          </p:cNvPr>
          <p:cNvGrpSpPr/>
          <p:nvPr userDrawn="1"/>
        </p:nvGrpSpPr>
        <p:grpSpPr>
          <a:xfrm>
            <a:off x="-3443" y="2136216"/>
            <a:ext cx="12186286" cy="2610777"/>
            <a:chOff x="-3443" y="2136216"/>
            <a:chExt cx="12186286" cy="2610777"/>
          </a:xfrm>
        </p:grpSpPr>
        <p:sp>
          <p:nvSpPr>
            <p:cNvPr id="155" name="Right Triangle 154">
              <a:extLst>
                <a:ext uri="{FF2B5EF4-FFF2-40B4-BE49-F238E27FC236}">
                  <a16:creationId xmlns:a16="http://schemas.microsoft.com/office/drawing/2014/main" id="{5FA8FED0-8DD4-4D6A-9C0C-DE1A1166D01E}"/>
                </a:ext>
              </a:extLst>
            </p:cNvPr>
            <p:cNvSpPr/>
            <p:nvPr/>
          </p:nvSpPr>
          <p:spPr>
            <a:xfrm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7FB469B7-4276-471E-9448-DF737207A592}"/>
                </a:ext>
              </a:extLst>
            </p:cNvPr>
            <p:cNvSpPr/>
            <p:nvPr/>
          </p:nvSpPr>
          <p:spPr>
            <a:xfrm flipV="1">
              <a:off x="1735469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6" name="Right Triangle 155">
              <a:extLst>
                <a:ext uri="{FF2B5EF4-FFF2-40B4-BE49-F238E27FC236}">
                  <a16:creationId xmlns:a16="http://schemas.microsoft.com/office/drawing/2014/main" id="{7CA0FE44-DB49-409F-BD38-0660EBD13FCF}"/>
                </a:ext>
              </a:extLst>
            </p:cNvPr>
            <p:cNvSpPr/>
            <p:nvPr/>
          </p:nvSpPr>
          <p:spPr>
            <a:xfrm rot="10800000"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7" name="Right Triangle 156">
              <a:extLst>
                <a:ext uri="{FF2B5EF4-FFF2-40B4-BE49-F238E27FC236}">
                  <a16:creationId xmlns:a16="http://schemas.microsoft.com/office/drawing/2014/main" id="{FBE8E21F-0787-4DC6-A403-4FBE1AC0875B}"/>
                </a:ext>
              </a:extLst>
            </p:cNvPr>
            <p:cNvSpPr/>
            <p:nvPr/>
          </p:nvSpPr>
          <p:spPr>
            <a:xfrm>
              <a:off x="1735469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ight Triangle 164">
              <a:extLst>
                <a:ext uri="{FF2B5EF4-FFF2-40B4-BE49-F238E27FC236}">
                  <a16:creationId xmlns:a16="http://schemas.microsoft.com/office/drawing/2014/main" id="{AE3CEC26-FE39-4FB0-8250-CB9CADD2FFD6}"/>
                </a:ext>
              </a:extLst>
            </p:cNvPr>
            <p:cNvSpPr/>
            <p:nvPr/>
          </p:nvSpPr>
          <p:spPr>
            <a:xfrm flipH="1" flipV="1">
              <a:off x="260623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6" name="Right Triangle 165">
              <a:extLst>
                <a:ext uri="{FF2B5EF4-FFF2-40B4-BE49-F238E27FC236}">
                  <a16:creationId xmlns:a16="http://schemas.microsoft.com/office/drawing/2014/main" id="{D6D532D5-DC84-4F8D-94BB-3ECF487624A0}"/>
                </a:ext>
              </a:extLst>
            </p:cNvPr>
            <p:cNvSpPr/>
            <p:nvPr/>
          </p:nvSpPr>
          <p:spPr>
            <a:xfrm rot="10800000" flipH="1" flipV="1">
              <a:off x="26062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7" name="Right Triangle 166">
              <a:extLst>
                <a:ext uri="{FF2B5EF4-FFF2-40B4-BE49-F238E27FC236}">
                  <a16:creationId xmlns:a16="http://schemas.microsoft.com/office/drawing/2014/main" id="{79AB0896-3FFE-4A5A-BE0E-8537F0F343B0}"/>
                </a:ext>
              </a:extLst>
            </p:cNvPr>
            <p:cNvSpPr/>
            <p:nvPr/>
          </p:nvSpPr>
          <p:spPr>
            <a:xfrm flipH="1">
              <a:off x="260623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8" name="Right Triangle 167">
              <a:extLst>
                <a:ext uri="{FF2B5EF4-FFF2-40B4-BE49-F238E27FC236}">
                  <a16:creationId xmlns:a16="http://schemas.microsoft.com/office/drawing/2014/main" id="{BA003A24-3A48-4FA4-BCEC-A40606705036}"/>
                </a:ext>
              </a:extLst>
            </p:cNvPr>
            <p:cNvSpPr/>
            <p:nvPr/>
          </p:nvSpPr>
          <p:spPr>
            <a:xfrm flipH="1">
              <a:off x="260623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9" name="Right Triangle 168">
              <a:extLst>
                <a:ext uri="{FF2B5EF4-FFF2-40B4-BE49-F238E27FC236}">
                  <a16:creationId xmlns:a16="http://schemas.microsoft.com/office/drawing/2014/main" id="{B9C6201B-A5BA-465A-9845-548A50B331B7}"/>
                </a:ext>
              </a:extLst>
            </p:cNvPr>
            <p:cNvSpPr/>
            <p:nvPr/>
          </p:nvSpPr>
          <p:spPr>
            <a:xfrm rot="10800000" flipH="1">
              <a:off x="26062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9" name="Right Triangle 178">
              <a:extLst>
                <a:ext uri="{FF2B5EF4-FFF2-40B4-BE49-F238E27FC236}">
                  <a16:creationId xmlns:a16="http://schemas.microsoft.com/office/drawing/2014/main" id="{6890C6F8-8B73-4C9D-9FB8-0A861239347B}"/>
                </a:ext>
              </a:extLst>
            </p:cNvPr>
            <p:cNvSpPr/>
            <p:nvPr/>
          </p:nvSpPr>
          <p:spPr>
            <a:xfrm flipV="1">
              <a:off x="347699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0" name="Right Triangle 179">
              <a:extLst>
                <a:ext uri="{FF2B5EF4-FFF2-40B4-BE49-F238E27FC236}">
                  <a16:creationId xmlns:a16="http://schemas.microsoft.com/office/drawing/2014/main" id="{BE2F49FB-9F53-4207-BF11-5705C9F585DC}"/>
                </a:ext>
              </a:extLst>
            </p:cNvPr>
            <p:cNvSpPr/>
            <p:nvPr/>
          </p:nvSpPr>
          <p:spPr>
            <a:xfrm>
              <a:off x="3476998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1" name="Right Triangle 180">
              <a:extLst>
                <a:ext uri="{FF2B5EF4-FFF2-40B4-BE49-F238E27FC236}">
                  <a16:creationId xmlns:a16="http://schemas.microsoft.com/office/drawing/2014/main" id="{49AA2AF9-B9D3-4AA2-BE56-3047320F742D}"/>
                </a:ext>
              </a:extLst>
            </p:cNvPr>
            <p:cNvSpPr/>
            <p:nvPr/>
          </p:nvSpPr>
          <p:spPr>
            <a:xfrm rot="10800000">
              <a:off x="347699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2" name="Right Triangle 181">
              <a:extLst>
                <a:ext uri="{FF2B5EF4-FFF2-40B4-BE49-F238E27FC236}">
                  <a16:creationId xmlns:a16="http://schemas.microsoft.com/office/drawing/2014/main" id="{1CD6500D-0101-4B98-93C8-0EE91EB84067}"/>
                </a:ext>
              </a:extLst>
            </p:cNvPr>
            <p:cNvSpPr/>
            <p:nvPr/>
          </p:nvSpPr>
          <p:spPr>
            <a:xfrm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3" name="Right Triangle 182">
              <a:extLst>
                <a:ext uri="{FF2B5EF4-FFF2-40B4-BE49-F238E27FC236}">
                  <a16:creationId xmlns:a16="http://schemas.microsoft.com/office/drawing/2014/main" id="{F01FE68F-15AC-4463-82F9-C7E2DEBFD335}"/>
                </a:ext>
              </a:extLst>
            </p:cNvPr>
            <p:cNvSpPr/>
            <p:nvPr/>
          </p:nvSpPr>
          <p:spPr>
            <a:xfrm rot="10800000"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98D26781-6997-4985-95F5-35A529A9E9A8}"/>
                </a:ext>
              </a:extLst>
            </p:cNvPr>
            <p:cNvSpPr/>
            <p:nvPr/>
          </p:nvSpPr>
          <p:spPr>
            <a:xfrm flipH="1" flipV="1">
              <a:off x="434776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1" name="Right Triangle 190">
              <a:extLst>
                <a:ext uri="{FF2B5EF4-FFF2-40B4-BE49-F238E27FC236}">
                  <a16:creationId xmlns:a16="http://schemas.microsoft.com/office/drawing/2014/main" id="{1B8AC2AE-1402-46ED-BB40-7DCC1ABCA3EE}"/>
                </a:ext>
              </a:extLst>
            </p:cNvPr>
            <p:cNvSpPr/>
            <p:nvPr/>
          </p:nvSpPr>
          <p:spPr>
            <a:xfrm rot="10800000" flipH="1" flipV="1">
              <a:off x="434776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2" name="Right Triangle 191">
              <a:extLst>
                <a:ext uri="{FF2B5EF4-FFF2-40B4-BE49-F238E27FC236}">
                  <a16:creationId xmlns:a16="http://schemas.microsoft.com/office/drawing/2014/main" id="{BE8A0218-6DDC-4382-AE90-7006ABCF0518}"/>
                </a:ext>
              </a:extLst>
            </p:cNvPr>
            <p:cNvSpPr/>
            <p:nvPr/>
          </p:nvSpPr>
          <p:spPr>
            <a:xfrm flipH="1">
              <a:off x="434776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3" name="Right Triangle 192">
              <a:extLst>
                <a:ext uri="{FF2B5EF4-FFF2-40B4-BE49-F238E27FC236}">
                  <a16:creationId xmlns:a16="http://schemas.microsoft.com/office/drawing/2014/main" id="{4D7821BA-7E97-4AB5-911A-ABC1058B374C}"/>
                </a:ext>
              </a:extLst>
            </p:cNvPr>
            <p:cNvSpPr/>
            <p:nvPr/>
          </p:nvSpPr>
          <p:spPr>
            <a:xfrm rot="10800000" flipH="1">
              <a:off x="434776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2" name="Right Triangle 201">
              <a:extLst>
                <a:ext uri="{FF2B5EF4-FFF2-40B4-BE49-F238E27FC236}">
                  <a16:creationId xmlns:a16="http://schemas.microsoft.com/office/drawing/2014/main" id="{7BD3469A-0CA8-4FD2-9F99-AEC74B0A381C}"/>
                </a:ext>
              </a:extLst>
            </p:cNvPr>
            <p:cNvSpPr/>
            <p:nvPr/>
          </p:nvSpPr>
          <p:spPr>
            <a:xfrm rot="10800000" flipH="1" flipV="1">
              <a:off x="609010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2FFC27F6-B463-44C1-8B58-8D3D14347D4C}"/>
                </a:ext>
              </a:extLst>
            </p:cNvPr>
            <p:cNvSpPr/>
            <p:nvPr/>
          </p:nvSpPr>
          <p:spPr>
            <a:xfrm rot="10800000" flipH="1">
              <a:off x="6090105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4" name="Right Triangle 203">
              <a:extLst>
                <a:ext uri="{FF2B5EF4-FFF2-40B4-BE49-F238E27FC236}">
                  <a16:creationId xmlns:a16="http://schemas.microsoft.com/office/drawing/2014/main" id="{025652CC-8169-46A5-B0AF-2861509755D0}"/>
                </a:ext>
              </a:extLst>
            </p:cNvPr>
            <p:cNvSpPr/>
            <p:nvPr/>
          </p:nvSpPr>
          <p:spPr>
            <a:xfrm flipH="1">
              <a:off x="609010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3" name="Right Triangle 212">
              <a:extLst>
                <a:ext uri="{FF2B5EF4-FFF2-40B4-BE49-F238E27FC236}">
                  <a16:creationId xmlns:a16="http://schemas.microsoft.com/office/drawing/2014/main" id="{C18CA455-1424-4D67-BD9F-75CF0ACC70D6}"/>
                </a:ext>
              </a:extLst>
            </p:cNvPr>
            <p:cNvSpPr/>
            <p:nvPr/>
          </p:nvSpPr>
          <p:spPr>
            <a:xfrm flipV="1">
              <a:off x="52189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4" name="Right Triangle 213">
              <a:extLst>
                <a:ext uri="{FF2B5EF4-FFF2-40B4-BE49-F238E27FC236}">
                  <a16:creationId xmlns:a16="http://schemas.microsoft.com/office/drawing/2014/main" id="{C3E0285C-842C-48AD-B1DE-B9C4FC1F0B44}"/>
                </a:ext>
              </a:extLst>
            </p:cNvPr>
            <p:cNvSpPr/>
            <p:nvPr/>
          </p:nvSpPr>
          <p:spPr>
            <a:xfrm rot="10800000" flipV="1">
              <a:off x="5218936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5" name="Right Triangle 214">
              <a:extLst>
                <a:ext uri="{FF2B5EF4-FFF2-40B4-BE49-F238E27FC236}">
                  <a16:creationId xmlns:a16="http://schemas.microsoft.com/office/drawing/2014/main" id="{472D8FD2-1DF2-48AC-8523-EF27B036D72A}"/>
                </a:ext>
              </a:extLst>
            </p:cNvPr>
            <p:cNvSpPr/>
            <p:nvPr/>
          </p:nvSpPr>
          <p:spPr>
            <a:xfrm rot="10800000">
              <a:off x="5218936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6" name="Right Triangle 215">
              <a:extLst>
                <a:ext uri="{FF2B5EF4-FFF2-40B4-BE49-F238E27FC236}">
                  <a16:creationId xmlns:a16="http://schemas.microsoft.com/office/drawing/2014/main" id="{AE57DEF1-6AFB-43A2-B0CF-359B830456C9}"/>
                </a:ext>
              </a:extLst>
            </p:cNvPr>
            <p:cNvSpPr/>
            <p:nvPr/>
          </p:nvSpPr>
          <p:spPr>
            <a:xfrm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7" name="Right Triangle 216">
              <a:extLst>
                <a:ext uri="{FF2B5EF4-FFF2-40B4-BE49-F238E27FC236}">
                  <a16:creationId xmlns:a16="http://schemas.microsoft.com/office/drawing/2014/main" id="{A2574DF2-0023-4038-AFC6-97EDBE3DD608}"/>
                </a:ext>
              </a:extLst>
            </p:cNvPr>
            <p:cNvSpPr/>
            <p:nvPr/>
          </p:nvSpPr>
          <p:spPr>
            <a:xfrm rot="10800000"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6" name="Right Triangle 225">
              <a:extLst>
                <a:ext uri="{FF2B5EF4-FFF2-40B4-BE49-F238E27FC236}">
                  <a16:creationId xmlns:a16="http://schemas.microsoft.com/office/drawing/2014/main" id="{51A98C38-42D3-4D84-8147-E100CD316236}"/>
                </a:ext>
              </a:extLst>
            </p:cNvPr>
            <p:cNvSpPr/>
            <p:nvPr/>
          </p:nvSpPr>
          <p:spPr>
            <a:xfrm flipV="1">
              <a:off x="-3443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1F271D12-D2FB-410D-A3AD-7D76B87C9CD3}"/>
                </a:ext>
              </a:extLst>
            </p:cNvPr>
            <p:cNvSpPr/>
            <p:nvPr/>
          </p:nvSpPr>
          <p:spPr>
            <a:xfrm rot="10800000" flipV="1">
              <a:off x="-344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9" name="Right Triangle 228">
              <a:extLst>
                <a:ext uri="{FF2B5EF4-FFF2-40B4-BE49-F238E27FC236}">
                  <a16:creationId xmlns:a16="http://schemas.microsoft.com/office/drawing/2014/main" id="{49A2CF9E-9622-4B7A-B48C-BECF54D4DDF7}"/>
                </a:ext>
              </a:extLst>
            </p:cNvPr>
            <p:cNvSpPr/>
            <p:nvPr/>
          </p:nvSpPr>
          <p:spPr>
            <a:xfrm>
              <a:off x="-3443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3" name="Right Triangle 232">
              <a:extLst>
                <a:ext uri="{FF2B5EF4-FFF2-40B4-BE49-F238E27FC236}">
                  <a16:creationId xmlns:a16="http://schemas.microsoft.com/office/drawing/2014/main" id="{3F372B3F-6F1B-4465-8F2E-41F4C97B719E}"/>
                </a:ext>
              </a:extLst>
            </p:cNvPr>
            <p:cNvSpPr/>
            <p:nvPr/>
          </p:nvSpPr>
          <p:spPr>
            <a:xfrm rot="10800000">
              <a:off x="-344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4" name="Right Triangle 233">
              <a:extLst>
                <a:ext uri="{FF2B5EF4-FFF2-40B4-BE49-F238E27FC236}">
                  <a16:creationId xmlns:a16="http://schemas.microsoft.com/office/drawing/2014/main" id="{32B4B608-4C33-45E4-B9CD-A291F7F2B62C}"/>
                </a:ext>
              </a:extLst>
            </p:cNvPr>
            <p:cNvSpPr/>
            <p:nvPr/>
          </p:nvSpPr>
          <p:spPr>
            <a:xfrm>
              <a:off x="-3443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F208900A-4691-4F2A-B3E7-7E22AC5E1F8A}"/>
                </a:ext>
              </a:extLst>
            </p:cNvPr>
            <p:cNvSpPr/>
            <p:nvPr/>
          </p:nvSpPr>
          <p:spPr>
            <a:xfrm rot="10800000">
              <a:off x="-344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255FCDFF-127B-4C53-BC32-4473778C997A}"/>
                </a:ext>
              </a:extLst>
            </p:cNvPr>
            <p:cNvSpPr/>
            <p:nvPr/>
          </p:nvSpPr>
          <p:spPr>
            <a:xfrm flipH="1" flipV="1">
              <a:off x="86459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4" name="Right Triangle 243">
              <a:extLst>
                <a:ext uri="{FF2B5EF4-FFF2-40B4-BE49-F238E27FC236}">
                  <a16:creationId xmlns:a16="http://schemas.microsoft.com/office/drawing/2014/main" id="{01CC8899-78B0-424C-BC8A-100F7C957786}"/>
                </a:ext>
              </a:extLst>
            </p:cNvPr>
            <p:cNvSpPr/>
            <p:nvPr/>
          </p:nvSpPr>
          <p:spPr>
            <a:xfrm rot="10800000" flipH="1">
              <a:off x="86459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5" name="Right Triangle 244">
              <a:extLst>
                <a:ext uri="{FF2B5EF4-FFF2-40B4-BE49-F238E27FC236}">
                  <a16:creationId xmlns:a16="http://schemas.microsoft.com/office/drawing/2014/main" id="{5B777FA4-AE3A-4A69-8F90-FB8ED30889B0}"/>
                </a:ext>
              </a:extLst>
            </p:cNvPr>
            <p:cNvSpPr/>
            <p:nvPr/>
          </p:nvSpPr>
          <p:spPr>
            <a:xfrm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465E6949-4630-480B-B7A9-79BF4B7B356D}"/>
                </a:ext>
              </a:extLst>
            </p:cNvPr>
            <p:cNvSpPr/>
            <p:nvPr/>
          </p:nvSpPr>
          <p:spPr>
            <a:xfrm rot="10800000"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1217427F-0A31-45E2-8C2C-DDECEB3F870F}"/>
                </a:ext>
              </a:extLst>
            </p:cNvPr>
            <p:cNvSpPr/>
            <p:nvPr/>
          </p:nvSpPr>
          <p:spPr>
            <a:xfrm flipV="1">
              <a:off x="869978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6674C21B-0527-42D1-9201-53DE8931A826}"/>
                </a:ext>
              </a:extLst>
            </p:cNvPr>
            <p:cNvSpPr/>
            <p:nvPr/>
          </p:nvSpPr>
          <p:spPr>
            <a:xfrm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D9D6973F-49B9-4193-9909-FC6B141C292C}"/>
                </a:ext>
              </a:extLst>
            </p:cNvPr>
            <p:cNvSpPr/>
            <p:nvPr/>
          </p:nvSpPr>
          <p:spPr>
            <a:xfrm rot="10800000"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578BE15-F3AE-4101-88E1-653786CCEE9E}"/>
                </a:ext>
              </a:extLst>
            </p:cNvPr>
            <p:cNvSpPr/>
            <p:nvPr/>
          </p:nvSpPr>
          <p:spPr>
            <a:xfrm>
              <a:off x="869978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4E7BB95-325E-485D-A5C9-A8B1468A0FA6}"/>
                </a:ext>
              </a:extLst>
            </p:cNvPr>
            <p:cNvSpPr/>
            <p:nvPr/>
          </p:nvSpPr>
          <p:spPr>
            <a:xfrm flipH="1" flipV="1">
              <a:off x="957054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0CF2A92D-AFD3-452A-8A92-A3AE3140AB01}"/>
                </a:ext>
              </a:extLst>
            </p:cNvPr>
            <p:cNvSpPr/>
            <p:nvPr/>
          </p:nvSpPr>
          <p:spPr>
            <a:xfrm rot="10800000" flipH="1" flipV="1">
              <a:off x="957054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id="{1730368A-E9A7-4290-8CDC-EA94A12367B7}"/>
                </a:ext>
              </a:extLst>
            </p:cNvPr>
            <p:cNvSpPr/>
            <p:nvPr/>
          </p:nvSpPr>
          <p:spPr>
            <a:xfrm flipH="1">
              <a:off x="957054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BA5E4066-ECDC-492D-B492-DCAB940F10DE}"/>
                </a:ext>
              </a:extLst>
            </p:cNvPr>
            <p:cNvSpPr/>
            <p:nvPr/>
          </p:nvSpPr>
          <p:spPr>
            <a:xfrm flipH="1">
              <a:off x="957054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421E165-1A6C-4127-ADFB-17893F4C3EDB}"/>
                </a:ext>
              </a:extLst>
            </p:cNvPr>
            <p:cNvSpPr/>
            <p:nvPr/>
          </p:nvSpPr>
          <p:spPr>
            <a:xfrm rot="10800000" flipH="1">
              <a:off x="957054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4602D62C-E041-4591-ACF7-3311A2E60DF0}"/>
                </a:ext>
              </a:extLst>
            </p:cNvPr>
            <p:cNvSpPr/>
            <p:nvPr/>
          </p:nvSpPr>
          <p:spPr>
            <a:xfrm flipV="1">
              <a:off x="1044131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61F2C384-8B0E-4974-BC06-45E472ECFF89}"/>
                </a:ext>
              </a:extLst>
            </p:cNvPr>
            <p:cNvSpPr/>
            <p:nvPr/>
          </p:nvSpPr>
          <p:spPr>
            <a:xfrm>
              <a:off x="1044131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6" name="Right Triangle 105">
              <a:extLst>
                <a:ext uri="{FF2B5EF4-FFF2-40B4-BE49-F238E27FC236}">
                  <a16:creationId xmlns:a16="http://schemas.microsoft.com/office/drawing/2014/main" id="{1FA9082B-69F1-4EF9-A5EB-F119D657D4BD}"/>
                </a:ext>
              </a:extLst>
            </p:cNvPr>
            <p:cNvSpPr/>
            <p:nvPr/>
          </p:nvSpPr>
          <p:spPr>
            <a:xfrm rot="10800000">
              <a:off x="1044131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F3A2C5CA-42B1-4715-B518-90722328CB27}"/>
                </a:ext>
              </a:extLst>
            </p:cNvPr>
            <p:cNvSpPr/>
            <p:nvPr/>
          </p:nvSpPr>
          <p:spPr>
            <a:xfrm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36CAA8C0-67CD-41A9-AFD9-442644AE8C5C}"/>
                </a:ext>
              </a:extLst>
            </p:cNvPr>
            <p:cNvSpPr/>
            <p:nvPr/>
          </p:nvSpPr>
          <p:spPr>
            <a:xfrm rot="10800000"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BB98C255-3CEC-4B5D-B2E7-CAD7FE5F036A}"/>
                </a:ext>
              </a:extLst>
            </p:cNvPr>
            <p:cNvSpPr/>
            <p:nvPr/>
          </p:nvSpPr>
          <p:spPr>
            <a:xfrm flipH="1" flipV="1">
              <a:off x="1131207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7" name="Right Triangle 116">
              <a:extLst>
                <a:ext uri="{FF2B5EF4-FFF2-40B4-BE49-F238E27FC236}">
                  <a16:creationId xmlns:a16="http://schemas.microsoft.com/office/drawing/2014/main" id="{74D083AF-F7EE-4FBA-B0AA-1D640FE431F1}"/>
                </a:ext>
              </a:extLst>
            </p:cNvPr>
            <p:cNvSpPr/>
            <p:nvPr/>
          </p:nvSpPr>
          <p:spPr>
            <a:xfrm rot="10800000" flipH="1" flipV="1">
              <a:off x="1131207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8" name="Right Triangle 117">
              <a:extLst>
                <a:ext uri="{FF2B5EF4-FFF2-40B4-BE49-F238E27FC236}">
                  <a16:creationId xmlns:a16="http://schemas.microsoft.com/office/drawing/2014/main" id="{1C54B6B7-4DAD-413C-8385-141ED4410487}"/>
                </a:ext>
              </a:extLst>
            </p:cNvPr>
            <p:cNvSpPr/>
            <p:nvPr/>
          </p:nvSpPr>
          <p:spPr>
            <a:xfrm flipH="1">
              <a:off x="1131207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9" name="Right Triangle 118">
              <a:extLst>
                <a:ext uri="{FF2B5EF4-FFF2-40B4-BE49-F238E27FC236}">
                  <a16:creationId xmlns:a16="http://schemas.microsoft.com/office/drawing/2014/main" id="{8647EB87-3154-437E-8CE1-30F013267A3F}"/>
                </a:ext>
              </a:extLst>
            </p:cNvPr>
            <p:cNvSpPr/>
            <p:nvPr/>
          </p:nvSpPr>
          <p:spPr>
            <a:xfrm rot="10800000" flipH="1">
              <a:off x="1131207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CD95344-E825-40CF-AF41-FD108CA86557}"/>
                </a:ext>
              </a:extLst>
            </p:cNvPr>
            <p:cNvSpPr/>
            <p:nvPr userDrawn="1"/>
          </p:nvSpPr>
          <p:spPr>
            <a:xfrm flipV="1">
              <a:off x="6960870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2FEBFC4A-DD8B-47AE-B4B6-4E4FF391F4FC}"/>
                </a:ext>
              </a:extLst>
            </p:cNvPr>
            <p:cNvSpPr/>
            <p:nvPr/>
          </p:nvSpPr>
          <p:spPr>
            <a:xfrm rot="10800000" flipV="1">
              <a:off x="696087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A2B67E2B-3614-450A-971A-6CD5E9C036F0}"/>
                </a:ext>
              </a:extLst>
            </p:cNvPr>
            <p:cNvSpPr/>
            <p:nvPr/>
          </p:nvSpPr>
          <p:spPr>
            <a:xfrm>
              <a:off x="6960870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8F1481C0-70AB-4833-960C-88ADC974BF0B}"/>
                </a:ext>
              </a:extLst>
            </p:cNvPr>
            <p:cNvSpPr/>
            <p:nvPr/>
          </p:nvSpPr>
          <p:spPr>
            <a:xfrm rot="10800000">
              <a:off x="696087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96B6322-53CB-42C3-8BEE-AB04DD1F90DE}"/>
                </a:ext>
              </a:extLst>
            </p:cNvPr>
            <p:cNvSpPr/>
            <p:nvPr/>
          </p:nvSpPr>
          <p:spPr>
            <a:xfrm>
              <a:off x="6960870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95A60FF4-E613-4C33-984F-55EB104FE280}"/>
                </a:ext>
              </a:extLst>
            </p:cNvPr>
            <p:cNvSpPr/>
            <p:nvPr/>
          </p:nvSpPr>
          <p:spPr>
            <a:xfrm rot="10800000">
              <a:off x="696087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3" name="Right Triangle 142">
              <a:extLst>
                <a:ext uri="{FF2B5EF4-FFF2-40B4-BE49-F238E27FC236}">
                  <a16:creationId xmlns:a16="http://schemas.microsoft.com/office/drawing/2014/main" id="{5559BE55-325D-46F4-96FB-8BED7744B43D}"/>
                </a:ext>
              </a:extLst>
            </p:cNvPr>
            <p:cNvSpPr/>
            <p:nvPr/>
          </p:nvSpPr>
          <p:spPr>
            <a:xfrm flipH="1" flipV="1">
              <a:off x="782890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4" name="Right Triangle 143">
              <a:extLst>
                <a:ext uri="{FF2B5EF4-FFF2-40B4-BE49-F238E27FC236}">
                  <a16:creationId xmlns:a16="http://schemas.microsoft.com/office/drawing/2014/main" id="{1201B85C-352D-436E-ADEB-9A7CD4C516B9}"/>
                </a:ext>
              </a:extLst>
            </p:cNvPr>
            <p:cNvSpPr/>
            <p:nvPr/>
          </p:nvSpPr>
          <p:spPr>
            <a:xfrm rot="10800000" flipH="1">
              <a:off x="782890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14841377-F134-4BA0-A4D5-28C257C9F919}"/>
                </a:ext>
              </a:extLst>
            </p:cNvPr>
            <p:cNvSpPr/>
            <p:nvPr/>
          </p:nvSpPr>
          <p:spPr>
            <a:xfrm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6" name="Right Triangle 145">
              <a:extLst>
                <a:ext uri="{FF2B5EF4-FFF2-40B4-BE49-F238E27FC236}">
                  <a16:creationId xmlns:a16="http://schemas.microsoft.com/office/drawing/2014/main" id="{4B08DBB2-9EFC-43DF-BC3B-D0F1D8C8A392}"/>
                </a:ext>
              </a:extLst>
            </p:cNvPr>
            <p:cNvSpPr/>
            <p:nvPr/>
          </p:nvSpPr>
          <p:spPr>
            <a:xfrm rot="10800000"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C3B9B17-1C8D-4AC8-9043-6C7B789FB425}"/>
              </a:ext>
            </a:extLst>
          </p:cNvPr>
          <p:cNvSpPr/>
          <p:nvPr userDrawn="1"/>
        </p:nvSpPr>
        <p:spPr>
          <a:xfrm>
            <a:off x="1" y="2136216"/>
            <a:ext cx="12188822" cy="2610777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33265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A4BBD85-196B-4B66-893B-858FFB9DF44B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B18FDF9-B97C-4B75-BB80-C9A3EB311175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C427723-5F33-4C92-9327-C7B47D3B0E90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FCD775BD-1619-4085-8BE6-DD0B28D3BE5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7B6B0083-BD82-41B0-896B-3D508CD9CB9A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98ECFDB1-D4F4-4A46-8D0F-E91C17B869D8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E4A52D6A-2749-4B8D-9A6D-F940E4B33475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0B5D23EF-739E-4286-8EA4-245305CF4A97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C5CB39F3-B9C9-47E2-AA19-45EBAEB8031B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1F2E1AD0-4517-43EC-ABFE-8CA39676EECD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39893BC3-084B-4D76-864D-710E7B8632FD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7D975B6D-4AF5-4BE0-824D-2804256BDC25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42CA244B-0874-453A-B1B8-FF5763261A72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2E43F69C-6CF9-4FD7-87EC-34E24C00C22F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EA70BC26-32B8-4477-854B-15B52EAD8020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C5DE102D-0C74-4597-B626-1F1007C2DD4A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A4DABDEF-1C4F-4C81-8EFF-8037BD43DD4B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AB2B85EF-FCE8-4764-B738-739F154E4C0D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9A7DC68-01E1-4E99-888C-421A41E6D39F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C2C6F742-9641-4A3C-AB3B-4620E7C7EEAA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48588FA6-42C7-4603-9867-9B0B393FAB45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2A1CEDD4-A14F-48BE-9E0D-5747C601B896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9778B71A-375E-487B-909A-0BECD8E1113D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B72E7751-6C57-4A3F-92D6-111C57E5262D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DF724458-F599-4E99-B142-EC14D69D4CBE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C98F0101-AA65-435A-B103-FCC2AEE52574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72D37045-0C46-442A-BD89-04D401A62233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80FB41AB-F964-49A5-AE11-A9AF7E5F411E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143EE0C5-CF11-4B44-AD46-CEBE684D1852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19BF13F6-BE1B-4787-9A1F-85F16A54150E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B16F230A-AAB8-4CB9-AC3C-6A754987146B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3A6D04FF-8FD6-4F12-A105-86DEAD4A8A54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E7AC73E1-3B21-454E-9D8A-FB9EE6D98532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3675FA34-05C6-481F-99AF-394A026E2B59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40B1CB4A-149B-4358-A3D7-7AF844177DD8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E54246B3-369C-4D5E-9890-4E48E9840526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3ECF62F4-F89A-44E3-8370-2C112424FAD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7812F49-31CA-459A-9412-A61554AA0D57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A3F06E52-847E-4A30-B153-5582A7E4897D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4CDC1206-8A1F-43E2-B146-1A37685B48EA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FAA34870-8DF6-426D-8981-91AB5611BACF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E76236DE-5096-4042-AF46-7FE9A151E4B2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3D6034B2-2C6D-46DD-9B6F-18F4CB0A0952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B3CAEB59-CBA2-4431-A828-E15F6D4C4A65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65AC3467-57D2-416A-8BD9-89FE35853D35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B93BE8A1-8D75-4867-AD7C-4C75AA38C73A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D8040E7D-AFEE-4B43-B319-84B0353EDC28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A0553D4B-CF92-483D-B0DB-4B3EC66ABFE1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90C6C6D2-7AFA-4880-8287-20225A0DB27F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0" name="Right Triangle 489">
                <a:extLst>
                  <a:ext uri="{FF2B5EF4-FFF2-40B4-BE49-F238E27FC236}">
                    <a16:creationId xmlns:a16="http://schemas.microsoft.com/office/drawing/2014/main" id="{7D66F887-1A23-46DD-A602-EAFB5A10105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064C8100-C294-4360-926B-AD30E784F64C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211A1A2F-1F0C-4105-A72E-2712F370B15C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1BD08FF-266C-44E1-AF76-71FC5EA620B5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5305734B-502E-41DE-B5FD-978DC384E933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C3639A69-6748-4D4F-A90D-383E3A42B8FB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3B60B605-48CE-450B-93F6-7C04481B2B9E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6437E851-3C51-481C-82EC-8266983A3CCF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27171693-CDF8-4310-801C-D6B1FF16DF37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94EE8A96-C806-4524-912F-EF6D08F65D90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6EB49674-EA1F-445C-A541-1B3635819B04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CE9DA881-580A-4748-AD73-751D0DDE7595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98237378-E75E-43F8-B0D4-275C0BA64B3B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5EC3860C-97EB-4665-8ADE-1BEC2E9A5214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89043380-9B52-4F6A-932F-CC13948C5FE7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A07B4D24-1CA0-4BC1-BFAD-90038FF0B087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72699CED-D06D-418E-94AB-9D4B082ED52E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4869788C-F6DF-43ED-94E0-A1DCA28AF45F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36713D83-2346-43A0-9CC9-C2929EA809F8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6DD8DA4C-B77C-4DCA-8E8B-DC5B0CAF09D2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1EAB4DB9-D2DA-4D81-AF16-A799416E0898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1ACB815C-105D-4F63-8AF0-085B1A278DE4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B8AF979B-2CBF-4A2D-B4A3-5E5D85B030E1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4378DB95-0F11-4A7A-8838-4323D9A89563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36769E8F-32B2-4E7A-8790-49D93320783D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58B96030-A012-4435-9C02-547E5E503A7D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7" name="Right Triangle 516">
                <a:extLst>
                  <a:ext uri="{FF2B5EF4-FFF2-40B4-BE49-F238E27FC236}">
                    <a16:creationId xmlns:a16="http://schemas.microsoft.com/office/drawing/2014/main" id="{93386226-2625-4A9E-AE92-BB4DB4B9EA54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7A97EC39-3032-4892-B5EA-CD8556459ED8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9" name="Right Triangle 518">
                <a:extLst>
                  <a:ext uri="{FF2B5EF4-FFF2-40B4-BE49-F238E27FC236}">
                    <a16:creationId xmlns:a16="http://schemas.microsoft.com/office/drawing/2014/main" id="{067FADA0-C6DC-46F3-ACBC-594FB7870507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0" name="Right Triangle 519">
                <a:extLst>
                  <a:ext uri="{FF2B5EF4-FFF2-40B4-BE49-F238E27FC236}">
                    <a16:creationId xmlns:a16="http://schemas.microsoft.com/office/drawing/2014/main" id="{E9EE47F6-2555-4C81-9020-D422EEDE63C2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1" name="Right Triangle 520">
                <a:extLst>
                  <a:ext uri="{FF2B5EF4-FFF2-40B4-BE49-F238E27FC236}">
                    <a16:creationId xmlns:a16="http://schemas.microsoft.com/office/drawing/2014/main" id="{C6DEC70D-6D50-4945-8ACA-FE28BCD578B7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2" name="Right Triangle 521">
                <a:extLst>
                  <a:ext uri="{FF2B5EF4-FFF2-40B4-BE49-F238E27FC236}">
                    <a16:creationId xmlns:a16="http://schemas.microsoft.com/office/drawing/2014/main" id="{818516B8-D97B-4CD5-ABAC-06BA01AEA2F1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3" name="Right Triangle 522">
                <a:extLst>
                  <a:ext uri="{FF2B5EF4-FFF2-40B4-BE49-F238E27FC236}">
                    <a16:creationId xmlns:a16="http://schemas.microsoft.com/office/drawing/2014/main" id="{912D2EA3-CAB0-4131-A093-74AD704F239A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3C911DED-6CEB-4B36-8C8E-80358383EAB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50DCF110-8F82-4806-A3EC-CB7A94646F0F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115141F6-454F-4748-835C-45525F1A2637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3F28C314-B8A5-4F68-AA0B-5C49318E52A0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20AC663A-85E2-45AE-90F2-1AD76DBA38D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288501DB-3F6A-4901-A125-AB906B76B8C4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6232E62C-6E4A-4EF3-B479-4757A4A8A32F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3D92A901-D3E6-4778-A948-A6877EDD225E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43DDF75F-4E4E-4006-B710-5B405E563D72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10B0B345-7D2D-4151-A8DE-E14AF34BAF6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EA6DBCBE-E1CE-45FD-8387-8E63183AADF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91997B52-26D2-4A92-AA11-7F6CBE9A1C90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150C7C74-5325-4848-98C9-28AB95DB2561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5D00686D-147E-413C-A77A-6A341A5F711B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197E590-5600-47B2-B66B-B9B0E670F38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3F662941-4F4E-4987-80FF-0AFEA5C177B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1824817-2E92-4DEB-AD36-FA44E7AE83F0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193" name="Right Triangle 192">
                <a:extLst>
                  <a:ext uri="{FF2B5EF4-FFF2-40B4-BE49-F238E27FC236}">
                    <a16:creationId xmlns:a16="http://schemas.microsoft.com/office/drawing/2014/main" id="{425C0697-BF01-4199-B151-74E3AA49DA4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4" name="Right Triangle 193">
                <a:extLst>
                  <a:ext uri="{FF2B5EF4-FFF2-40B4-BE49-F238E27FC236}">
                    <a16:creationId xmlns:a16="http://schemas.microsoft.com/office/drawing/2014/main" id="{19F4D279-6462-4515-8E80-6C97008141A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5" name="Right Triangle 194">
                <a:extLst>
                  <a:ext uri="{FF2B5EF4-FFF2-40B4-BE49-F238E27FC236}">
                    <a16:creationId xmlns:a16="http://schemas.microsoft.com/office/drawing/2014/main" id="{0F0D7DD1-3050-41BD-A36A-DF78D96D2880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6" name="Right Triangle 195">
                <a:extLst>
                  <a:ext uri="{FF2B5EF4-FFF2-40B4-BE49-F238E27FC236}">
                    <a16:creationId xmlns:a16="http://schemas.microsoft.com/office/drawing/2014/main" id="{1F2238D4-1524-41A0-B252-DD7A73733570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7" name="Right Triangle 196">
                <a:extLst>
                  <a:ext uri="{FF2B5EF4-FFF2-40B4-BE49-F238E27FC236}">
                    <a16:creationId xmlns:a16="http://schemas.microsoft.com/office/drawing/2014/main" id="{01869435-F63F-4D05-A73B-A2214D00CF06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8" name="Right Triangle 197">
                <a:extLst>
                  <a:ext uri="{FF2B5EF4-FFF2-40B4-BE49-F238E27FC236}">
                    <a16:creationId xmlns:a16="http://schemas.microsoft.com/office/drawing/2014/main" id="{82E7532B-3CA9-45F3-8B59-321BF46B8640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24A23761-E1C7-4D4D-B8CD-F9CCE6A53CA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0" name="Right Triangle 199">
                <a:extLst>
                  <a:ext uri="{FF2B5EF4-FFF2-40B4-BE49-F238E27FC236}">
                    <a16:creationId xmlns:a16="http://schemas.microsoft.com/office/drawing/2014/main" id="{45DE3A15-3D7C-4CDE-A29B-3A9C0FD8E701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1" name="Right Triangle 200">
                <a:extLst>
                  <a:ext uri="{FF2B5EF4-FFF2-40B4-BE49-F238E27FC236}">
                    <a16:creationId xmlns:a16="http://schemas.microsoft.com/office/drawing/2014/main" id="{4C7A38F1-B4D6-4A8F-A487-676958751341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50E5CB87-6700-463E-A68D-D9DE4D3C5473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D1569BB-C533-4644-B17E-B5445B806437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B3B52BC8-625D-44F6-8E1A-E1B06A12AE02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21CA103C-48FF-4175-A73E-AE136873F60E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6" name="Right Triangle 205">
                <a:extLst>
                  <a:ext uri="{FF2B5EF4-FFF2-40B4-BE49-F238E27FC236}">
                    <a16:creationId xmlns:a16="http://schemas.microsoft.com/office/drawing/2014/main" id="{E203D859-413C-4AB7-AD58-4C7C1F70363E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7" name="Right Triangle 206">
                <a:extLst>
                  <a:ext uri="{FF2B5EF4-FFF2-40B4-BE49-F238E27FC236}">
                    <a16:creationId xmlns:a16="http://schemas.microsoft.com/office/drawing/2014/main" id="{F7726CD0-BF60-4A71-B590-46FC4628C628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8" name="Right Triangle 207">
                <a:extLst>
                  <a:ext uri="{FF2B5EF4-FFF2-40B4-BE49-F238E27FC236}">
                    <a16:creationId xmlns:a16="http://schemas.microsoft.com/office/drawing/2014/main" id="{8648945A-D41E-41EB-9187-9160E002CC4B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619B768A-22BF-4EF9-A586-E104218DB8E0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0" name="Right Triangle 209">
                <a:extLst>
                  <a:ext uri="{FF2B5EF4-FFF2-40B4-BE49-F238E27FC236}">
                    <a16:creationId xmlns:a16="http://schemas.microsoft.com/office/drawing/2014/main" id="{EB9E1575-47BD-4520-9735-BE4197A21C60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1" name="Right Triangle 210">
                <a:extLst>
                  <a:ext uri="{FF2B5EF4-FFF2-40B4-BE49-F238E27FC236}">
                    <a16:creationId xmlns:a16="http://schemas.microsoft.com/office/drawing/2014/main" id="{4697E98E-ADEC-4752-A738-7B309D5885C3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2" name="Right Triangle 211">
                <a:extLst>
                  <a:ext uri="{FF2B5EF4-FFF2-40B4-BE49-F238E27FC236}">
                    <a16:creationId xmlns:a16="http://schemas.microsoft.com/office/drawing/2014/main" id="{ED2F7F99-5FF5-4602-BE01-C7D91EE77ACF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3" name="Right Triangle 212">
                <a:extLst>
                  <a:ext uri="{FF2B5EF4-FFF2-40B4-BE49-F238E27FC236}">
                    <a16:creationId xmlns:a16="http://schemas.microsoft.com/office/drawing/2014/main" id="{4EC36E49-C934-41B5-B4BF-DFB6021EAB83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4" name="Right Triangle 213">
                <a:extLst>
                  <a:ext uri="{FF2B5EF4-FFF2-40B4-BE49-F238E27FC236}">
                    <a16:creationId xmlns:a16="http://schemas.microsoft.com/office/drawing/2014/main" id="{2AE1354A-831D-448A-8D40-07B7934B43D5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5" name="Right Triangle 214">
                <a:extLst>
                  <a:ext uri="{FF2B5EF4-FFF2-40B4-BE49-F238E27FC236}">
                    <a16:creationId xmlns:a16="http://schemas.microsoft.com/office/drawing/2014/main" id="{D1B7465C-EE3C-430A-BBE7-D2032B725AAB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1C3AC8CD-7CC6-49CB-B0D0-FDC26E3BD94A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7" name="Right Triangle 216">
                <a:extLst>
                  <a:ext uri="{FF2B5EF4-FFF2-40B4-BE49-F238E27FC236}">
                    <a16:creationId xmlns:a16="http://schemas.microsoft.com/office/drawing/2014/main" id="{F01B0F76-0DDC-4D28-985C-19887C7E94DE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8" name="Right Triangle 217">
                <a:extLst>
                  <a:ext uri="{FF2B5EF4-FFF2-40B4-BE49-F238E27FC236}">
                    <a16:creationId xmlns:a16="http://schemas.microsoft.com/office/drawing/2014/main" id="{2540DC84-7BA7-4B90-B901-FDB0EB3A76ED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9" name="Right Triangle 218">
                <a:extLst>
                  <a:ext uri="{FF2B5EF4-FFF2-40B4-BE49-F238E27FC236}">
                    <a16:creationId xmlns:a16="http://schemas.microsoft.com/office/drawing/2014/main" id="{A9CF6A9A-2CB4-4531-8D0C-7E65D335E94F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0" name="Right Triangle 219">
                <a:extLst>
                  <a:ext uri="{FF2B5EF4-FFF2-40B4-BE49-F238E27FC236}">
                    <a16:creationId xmlns:a16="http://schemas.microsoft.com/office/drawing/2014/main" id="{6E4A9355-7DCA-4A0A-81DE-2DB0CC7BB625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1" name="Right Triangle 220">
                <a:extLst>
                  <a:ext uri="{FF2B5EF4-FFF2-40B4-BE49-F238E27FC236}">
                    <a16:creationId xmlns:a16="http://schemas.microsoft.com/office/drawing/2014/main" id="{31F6B1B8-8F6C-4289-B1E6-056FB2E22F7A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2" name="Right Triangle 221">
                <a:extLst>
                  <a:ext uri="{FF2B5EF4-FFF2-40B4-BE49-F238E27FC236}">
                    <a16:creationId xmlns:a16="http://schemas.microsoft.com/office/drawing/2014/main" id="{93CF2D55-5BFB-4060-B679-E9EC4946988B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3" name="Right Triangle 222">
                <a:extLst>
                  <a:ext uri="{FF2B5EF4-FFF2-40B4-BE49-F238E27FC236}">
                    <a16:creationId xmlns:a16="http://schemas.microsoft.com/office/drawing/2014/main" id="{17CD2C99-5C60-4B79-8752-CB6780E26AF0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4" name="Right Triangle 223">
                <a:extLst>
                  <a:ext uri="{FF2B5EF4-FFF2-40B4-BE49-F238E27FC236}">
                    <a16:creationId xmlns:a16="http://schemas.microsoft.com/office/drawing/2014/main" id="{DAC8C5C6-8C2E-4575-A044-AC6DD5421CA1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5" name="Right Triangle 224">
                <a:extLst>
                  <a:ext uri="{FF2B5EF4-FFF2-40B4-BE49-F238E27FC236}">
                    <a16:creationId xmlns:a16="http://schemas.microsoft.com/office/drawing/2014/main" id="{849C807C-08BA-4053-B2E7-0399E1FA964F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6" name="Right Triangle 225">
                <a:extLst>
                  <a:ext uri="{FF2B5EF4-FFF2-40B4-BE49-F238E27FC236}">
                    <a16:creationId xmlns:a16="http://schemas.microsoft.com/office/drawing/2014/main" id="{2F89F890-E8D5-45E0-801F-9A9282A642F1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7" name="Right Triangle 226">
                <a:extLst>
                  <a:ext uri="{FF2B5EF4-FFF2-40B4-BE49-F238E27FC236}">
                    <a16:creationId xmlns:a16="http://schemas.microsoft.com/office/drawing/2014/main" id="{E610D527-1D69-4E71-8ECB-2CB0C5A313F1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8" name="Right Triangle 227">
                <a:extLst>
                  <a:ext uri="{FF2B5EF4-FFF2-40B4-BE49-F238E27FC236}">
                    <a16:creationId xmlns:a16="http://schemas.microsoft.com/office/drawing/2014/main" id="{C0BDA8AE-8E15-464B-97E6-67A8D9323395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9" name="Right Triangle 228">
                <a:extLst>
                  <a:ext uri="{FF2B5EF4-FFF2-40B4-BE49-F238E27FC236}">
                    <a16:creationId xmlns:a16="http://schemas.microsoft.com/office/drawing/2014/main" id="{66B77DF3-9237-4BF4-B95D-FE0D7B1CE561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0" name="Right Triangle 229">
                <a:extLst>
                  <a:ext uri="{FF2B5EF4-FFF2-40B4-BE49-F238E27FC236}">
                    <a16:creationId xmlns:a16="http://schemas.microsoft.com/office/drawing/2014/main" id="{601C061F-B223-4025-BA8E-699C43D5865C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1" name="Right Triangle 230">
                <a:extLst>
                  <a:ext uri="{FF2B5EF4-FFF2-40B4-BE49-F238E27FC236}">
                    <a16:creationId xmlns:a16="http://schemas.microsoft.com/office/drawing/2014/main" id="{3C71DF3A-52D8-41A4-BB62-326763D71B30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2" name="Right Triangle 231">
                <a:extLst>
                  <a:ext uri="{FF2B5EF4-FFF2-40B4-BE49-F238E27FC236}">
                    <a16:creationId xmlns:a16="http://schemas.microsoft.com/office/drawing/2014/main" id="{80A08D07-2851-47B0-9B3F-0759FF46A847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3" name="Right Triangle 232">
                <a:extLst>
                  <a:ext uri="{FF2B5EF4-FFF2-40B4-BE49-F238E27FC236}">
                    <a16:creationId xmlns:a16="http://schemas.microsoft.com/office/drawing/2014/main" id="{264F73B9-0942-445B-91D1-6FDD22B97C40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4" name="Right Triangle 233">
                <a:extLst>
                  <a:ext uri="{FF2B5EF4-FFF2-40B4-BE49-F238E27FC236}">
                    <a16:creationId xmlns:a16="http://schemas.microsoft.com/office/drawing/2014/main" id="{FF9957DD-6647-4F4E-9BAF-8EC5FD05418F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5" name="Right Triangle 234">
                <a:extLst>
                  <a:ext uri="{FF2B5EF4-FFF2-40B4-BE49-F238E27FC236}">
                    <a16:creationId xmlns:a16="http://schemas.microsoft.com/office/drawing/2014/main" id="{346D56BA-1CF8-43CA-AE20-16F83D9BE765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6" name="Right Triangle 235">
                <a:extLst>
                  <a:ext uri="{FF2B5EF4-FFF2-40B4-BE49-F238E27FC236}">
                    <a16:creationId xmlns:a16="http://schemas.microsoft.com/office/drawing/2014/main" id="{206F3A44-116B-42C7-BC5C-FC7DB5B45DFC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7" name="Right Triangle 236">
                <a:extLst>
                  <a:ext uri="{FF2B5EF4-FFF2-40B4-BE49-F238E27FC236}">
                    <a16:creationId xmlns:a16="http://schemas.microsoft.com/office/drawing/2014/main" id="{665807CA-B043-4F4D-8182-3E3A48621952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8" name="Right Triangle 237">
                <a:extLst>
                  <a:ext uri="{FF2B5EF4-FFF2-40B4-BE49-F238E27FC236}">
                    <a16:creationId xmlns:a16="http://schemas.microsoft.com/office/drawing/2014/main" id="{8250CCE5-DD4D-42C2-A49E-2195C4884959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9" name="Right Triangle 238">
                <a:extLst>
                  <a:ext uri="{FF2B5EF4-FFF2-40B4-BE49-F238E27FC236}">
                    <a16:creationId xmlns:a16="http://schemas.microsoft.com/office/drawing/2014/main" id="{4E66F516-17E5-4640-BCA3-7CC1B1C26242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0" name="Right Triangle 239">
                <a:extLst>
                  <a:ext uri="{FF2B5EF4-FFF2-40B4-BE49-F238E27FC236}">
                    <a16:creationId xmlns:a16="http://schemas.microsoft.com/office/drawing/2014/main" id="{2DE41A52-5309-4761-8EB5-F07EF7D64C10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1" name="Right Triangle 240">
                <a:extLst>
                  <a:ext uri="{FF2B5EF4-FFF2-40B4-BE49-F238E27FC236}">
                    <a16:creationId xmlns:a16="http://schemas.microsoft.com/office/drawing/2014/main" id="{F79EC3B2-2E18-4625-AB97-344606EA1FB1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2" name="Right Triangle 241">
                <a:extLst>
                  <a:ext uri="{FF2B5EF4-FFF2-40B4-BE49-F238E27FC236}">
                    <a16:creationId xmlns:a16="http://schemas.microsoft.com/office/drawing/2014/main" id="{BC43942D-477D-472F-933D-B0F894DF0CEB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3" name="Right Triangle 242">
                <a:extLst>
                  <a:ext uri="{FF2B5EF4-FFF2-40B4-BE49-F238E27FC236}">
                    <a16:creationId xmlns:a16="http://schemas.microsoft.com/office/drawing/2014/main" id="{C57AF2A9-6EDF-4D1D-809C-6B78DC495C99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4" name="Right Triangle 243">
                <a:extLst>
                  <a:ext uri="{FF2B5EF4-FFF2-40B4-BE49-F238E27FC236}">
                    <a16:creationId xmlns:a16="http://schemas.microsoft.com/office/drawing/2014/main" id="{77277901-741C-4264-866E-3C67533B89A7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5" name="Right Triangle 244">
                <a:extLst>
                  <a:ext uri="{FF2B5EF4-FFF2-40B4-BE49-F238E27FC236}">
                    <a16:creationId xmlns:a16="http://schemas.microsoft.com/office/drawing/2014/main" id="{3109F570-A75D-49E2-BED8-4A178A383EDE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6" name="Right Triangle 245">
                <a:extLst>
                  <a:ext uri="{FF2B5EF4-FFF2-40B4-BE49-F238E27FC236}">
                    <a16:creationId xmlns:a16="http://schemas.microsoft.com/office/drawing/2014/main" id="{AF414021-24A4-442E-817C-A341BD254C0E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7" name="Right Triangle 246">
                <a:extLst>
                  <a:ext uri="{FF2B5EF4-FFF2-40B4-BE49-F238E27FC236}">
                    <a16:creationId xmlns:a16="http://schemas.microsoft.com/office/drawing/2014/main" id="{11DFA151-2CA0-46CA-9C87-DAD44332AB6F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8" name="Right Triangle 247">
                <a:extLst>
                  <a:ext uri="{FF2B5EF4-FFF2-40B4-BE49-F238E27FC236}">
                    <a16:creationId xmlns:a16="http://schemas.microsoft.com/office/drawing/2014/main" id="{7ABEF43F-25C5-4665-B8F0-98C5C147CAE5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9" name="Right Triangle 248">
                <a:extLst>
                  <a:ext uri="{FF2B5EF4-FFF2-40B4-BE49-F238E27FC236}">
                    <a16:creationId xmlns:a16="http://schemas.microsoft.com/office/drawing/2014/main" id="{2C9C97CB-B490-4E7F-80A8-CEC33F5424B2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0" name="Right Triangle 249">
                <a:extLst>
                  <a:ext uri="{FF2B5EF4-FFF2-40B4-BE49-F238E27FC236}">
                    <a16:creationId xmlns:a16="http://schemas.microsoft.com/office/drawing/2014/main" id="{B94515F4-721B-43C9-A91F-D8976DFA11B0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1" name="Right Triangle 250">
                <a:extLst>
                  <a:ext uri="{FF2B5EF4-FFF2-40B4-BE49-F238E27FC236}">
                    <a16:creationId xmlns:a16="http://schemas.microsoft.com/office/drawing/2014/main" id="{D32F44B3-1699-41D4-8D7F-A746EEA397BA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2" name="Right Triangle 251">
                <a:extLst>
                  <a:ext uri="{FF2B5EF4-FFF2-40B4-BE49-F238E27FC236}">
                    <a16:creationId xmlns:a16="http://schemas.microsoft.com/office/drawing/2014/main" id="{9AC9D201-4389-47E9-ACE1-9C88AC800CC0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Right Triangle 252">
                <a:extLst>
                  <a:ext uri="{FF2B5EF4-FFF2-40B4-BE49-F238E27FC236}">
                    <a16:creationId xmlns:a16="http://schemas.microsoft.com/office/drawing/2014/main" id="{758167C9-0A35-419B-BFA1-8B5ADC962A4D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4" name="Right Triangle 253">
                <a:extLst>
                  <a:ext uri="{FF2B5EF4-FFF2-40B4-BE49-F238E27FC236}">
                    <a16:creationId xmlns:a16="http://schemas.microsoft.com/office/drawing/2014/main" id="{33539AF1-2530-49BB-BA1B-21DD269025E6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Right Triangle 254">
                <a:extLst>
                  <a:ext uri="{FF2B5EF4-FFF2-40B4-BE49-F238E27FC236}">
                    <a16:creationId xmlns:a16="http://schemas.microsoft.com/office/drawing/2014/main" id="{06EC8C82-26E9-49F0-A05B-EE98DDBB5F0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211D78B1-5860-4C20-8F42-C8070C0DB8D2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7" name="Right Triangle 256">
                <a:extLst>
                  <a:ext uri="{FF2B5EF4-FFF2-40B4-BE49-F238E27FC236}">
                    <a16:creationId xmlns:a16="http://schemas.microsoft.com/office/drawing/2014/main" id="{48BDB203-7025-481B-BAF1-EE6BA9E67613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>
                <a:extLst>
                  <a:ext uri="{FF2B5EF4-FFF2-40B4-BE49-F238E27FC236}">
                    <a16:creationId xmlns:a16="http://schemas.microsoft.com/office/drawing/2014/main" id="{997CE36B-0476-49C2-93E0-F0D0AFD04D34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>
                <a:extLst>
                  <a:ext uri="{FF2B5EF4-FFF2-40B4-BE49-F238E27FC236}">
                    <a16:creationId xmlns:a16="http://schemas.microsoft.com/office/drawing/2014/main" id="{5B559D6D-88D1-4935-9050-1689779743E7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0" name="Right Triangle 259">
                <a:extLst>
                  <a:ext uri="{FF2B5EF4-FFF2-40B4-BE49-F238E27FC236}">
                    <a16:creationId xmlns:a16="http://schemas.microsoft.com/office/drawing/2014/main" id="{396E8BB7-A2F3-42F8-B48B-3BDC98E0E8A4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ight Triangle 260">
                <a:extLst>
                  <a:ext uri="{FF2B5EF4-FFF2-40B4-BE49-F238E27FC236}">
                    <a16:creationId xmlns:a16="http://schemas.microsoft.com/office/drawing/2014/main" id="{59DCCE08-9947-4747-ACBA-EC43CB672CB0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2" name="Right Triangle 261">
                <a:extLst>
                  <a:ext uri="{FF2B5EF4-FFF2-40B4-BE49-F238E27FC236}">
                    <a16:creationId xmlns:a16="http://schemas.microsoft.com/office/drawing/2014/main" id="{A6BBF7B1-34D8-4E67-B8AE-BCBF8376C411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3" name="Right Triangle 262">
                <a:extLst>
                  <a:ext uri="{FF2B5EF4-FFF2-40B4-BE49-F238E27FC236}">
                    <a16:creationId xmlns:a16="http://schemas.microsoft.com/office/drawing/2014/main" id="{A1D59C2F-8FFB-40AB-A542-9FEF3ED7B0E2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4" name="Right Triangle 263">
                <a:extLst>
                  <a:ext uri="{FF2B5EF4-FFF2-40B4-BE49-F238E27FC236}">
                    <a16:creationId xmlns:a16="http://schemas.microsoft.com/office/drawing/2014/main" id="{51BAFEF7-B717-44E2-939C-9ECB0A35754A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5" name="Right Triangle 264">
                <a:extLst>
                  <a:ext uri="{FF2B5EF4-FFF2-40B4-BE49-F238E27FC236}">
                    <a16:creationId xmlns:a16="http://schemas.microsoft.com/office/drawing/2014/main" id="{CD4634C9-0E51-4322-9FD0-33D65B7FEA94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215685A7-F5CD-40E9-9C41-4A41DE746F7A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35F16681-2865-4FDC-B7D1-E36DE2322DA6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EB97442-1962-468E-ACD1-0FBFC8C21F94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EF970FFF-9188-48A3-9253-D2061B29F1C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spcAft>
                <a:spcPts val="600"/>
              </a:spcAft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86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04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4492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tx2"/>
                </a:solidFill>
              </a:rPr>
              <a:t> </a:t>
            </a:r>
          </a:p>
          <a:p>
            <a:pPr marL="403225" marR="0" lvl="0" indent="-1778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tx2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1A09A2-A0A2-4BD7-BA44-F2689E210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5450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03D616-1C7A-4AD3-981C-70DB508A7D5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0D4FC6-3CB6-40CF-8E74-9D10BCBFD0C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tx2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403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70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47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64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68A39-7D36-48F1-ABEB-4E695705F4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013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87F3D2A-54D4-4EF7-BFB4-CB8196248A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23262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FE79F14-A9D6-4E28-BD59-62781399D17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6361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FA439-6992-4B80-9974-AAE395A681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504" y="1600200"/>
            <a:ext cx="3355848" cy="914400"/>
          </a:xfrm>
          <a:gradFill>
            <a:gsLst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C4A32B-9139-4AF8-825B-3AA50CEBE5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262" y="1600200"/>
            <a:ext cx="3355848" cy="914400"/>
          </a:xfrm>
          <a:gradFill>
            <a:gsLst>
              <a:gs pos="92000">
                <a:schemeClr val="accent6"/>
              </a:gs>
              <a:gs pos="92000">
                <a:schemeClr val="accent6">
                  <a:lumMod val="75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5B3FE6B-4534-4F11-A14B-5A16A4018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361" y="1600200"/>
            <a:ext cx="3355848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6EC76-638D-4A38-8ED2-227B6EFFA156}"/>
              </a:ext>
            </a:extLst>
          </p:cNvPr>
          <p:cNvGrpSpPr/>
          <p:nvPr userDrawn="1"/>
        </p:nvGrpSpPr>
        <p:grpSpPr>
          <a:xfrm>
            <a:off x="-3443" y="2136216"/>
            <a:ext cx="12186286" cy="2610777"/>
            <a:chOff x="-3443" y="2136216"/>
            <a:chExt cx="12186286" cy="2610777"/>
          </a:xfrm>
        </p:grpSpPr>
        <p:sp>
          <p:nvSpPr>
            <p:cNvPr id="155" name="Right Triangle 154">
              <a:extLst>
                <a:ext uri="{FF2B5EF4-FFF2-40B4-BE49-F238E27FC236}">
                  <a16:creationId xmlns:a16="http://schemas.microsoft.com/office/drawing/2014/main" id="{5FA8FED0-8DD4-4D6A-9C0C-DE1A1166D01E}"/>
                </a:ext>
              </a:extLst>
            </p:cNvPr>
            <p:cNvSpPr/>
            <p:nvPr/>
          </p:nvSpPr>
          <p:spPr>
            <a:xfrm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7FB469B7-4276-471E-9448-DF737207A592}"/>
                </a:ext>
              </a:extLst>
            </p:cNvPr>
            <p:cNvSpPr/>
            <p:nvPr/>
          </p:nvSpPr>
          <p:spPr>
            <a:xfrm flipV="1">
              <a:off x="1735469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6" name="Right Triangle 155">
              <a:extLst>
                <a:ext uri="{FF2B5EF4-FFF2-40B4-BE49-F238E27FC236}">
                  <a16:creationId xmlns:a16="http://schemas.microsoft.com/office/drawing/2014/main" id="{7CA0FE44-DB49-409F-BD38-0660EBD13FCF}"/>
                </a:ext>
              </a:extLst>
            </p:cNvPr>
            <p:cNvSpPr/>
            <p:nvPr/>
          </p:nvSpPr>
          <p:spPr>
            <a:xfrm rot="10800000"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7" name="Right Triangle 156">
              <a:extLst>
                <a:ext uri="{FF2B5EF4-FFF2-40B4-BE49-F238E27FC236}">
                  <a16:creationId xmlns:a16="http://schemas.microsoft.com/office/drawing/2014/main" id="{FBE8E21F-0787-4DC6-A403-4FBE1AC0875B}"/>
                </a:ext>
              </a:extLst>
            </p:cNvPr>
            <p:cNvSpPr/>
            <p:nvPr/>
          </p:nvSpPr>
          <p:spPr>
            <a:xfrm>
              <a:off x="1735469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ight Triangle 164">
              <a:extLst>
                <a:ext uri="{FF2B5EF4-FFF2-40B4-BE49-F238E27FC236}">
                  <a16:creationId xmlns:a16="http://schemas.microsoft.com/office/drawing/2014/main" id="{AE3CEC26-FE39-4FB0-8250-CB9CADD2FFD6}"/>
                </a:ext>
              </a:extLst>
            </p:cNvPr>
            <p:cNvSpPr/>
            <p:nvPr/>
          </p:nvSpPr>
          <p:spPr>
            <a:xfrm flipH="1" flipV="1">
              <a:off x="260623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6" name="Right Triangle 165">
              <a:extLst>
                <a:ext uri="{FF2B5EF4-FFF2-40B4-BE49-F238E27FC236}">
                  <a16:creationId xmlns:a16="http://schemas.microsoft.com/office/drawing/2014/main" id="{D6D532D5-DC84-4F8D-94BB-3ECF487624A0}"/>
                </a:ext>
              </a:extLst>
            </p:cNvPr>
            <p:cNvSpPr/>
            <p:nvPr/>
          </p:nvSpPr>
          <p:spPr>
            <a:xfrm rot="10800000" flipH="1" flipV="1">
              <a:off x="26062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7" name="Right Triangle 166">
              <a:extLst>
                <a:ext uri="{FF2B5EF4-FFF2-40B4-BE49-F238E27FC236}">
                  <a16:creationId xmlns:a16="http://schemas.microsoft.com/office/drawing/2014/main" id="{79AB0896-3FFE-4A5A-BE0E-8537F0F343B0}"/>
                </a:ext>
              </a:extLst>
            </p:cNvPr>
            <p:cNvSpPr/>
            <p:nvPr/>
          </p:nvSpPr>
          <p:spPr>
            <a:xfrm flipH="1">
              <a:off x="260623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8" name="Right Triangle 167">
              <a:extLst>
                <a:ext uri="{FF2B5EF4-FFF2-40B4-BE49-F238E27FC236}">
                  <a16:creationId xmlns:a16="http://schemas.microsoft.com/office/drawing/2014/main" id="{BA003A24-3A48-4FA4-BCEC-A40606705036}"/>
                </a:ext>
              </a:extLst>
            </p:cNvPr>
            <p:cNvSpPr/>
            <p:nvPr/>
          </p:nvSpPr>
          <p:spPr>
            <a:xfrm flipH="1">
              <a:off x="260623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9" name="Right Triangle 168">
              <a:extLst>
                <a:ext uri="{FF2B5EF4-FFF2-40B4-BE49-F238E27FC236}">
                  <a16:creationId xmlns:a16="http://schemas.microsoft.com/office/drawing/2014/main" id="{B9C6201B-A5BA-465A-9845-548A50B331B7}"/>
                </a:ext>
              </a:extLst>
            </p:cNvPr>
            <p:cNvSpPr/>
            <p:nvPr/>
          </p:nvSpPr>
          <p:spPr>
            <a:xfrm rot="10800000" flipH="1">
              <a:off x="26062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9" name="Right Triangle 178">
              <a:extLst>
                <a:ext uri="{FF2B5EF4-FFF2-40B4-BE49-F238E27FC236}">
                  <a16:creationId xmlns:a16="http://schemas.microsoft.com/office/drawing/2014/main" id="{6890C6F8-8B73-4C9D-9FB8-0A861239347B}"/>
                </a:ext>
              </a:extLst>
            </p:cNvPr>
            <p:cNvSpPr/>
            <p:nvPr/>
          </p:nvSpPr>
          <p:spPr>
            <a:xfrm flipV="1">
              <a:off x="347699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0" name="Right Triangle 179">
              <a:extLst>
                <a:ext uri="{FF2B5EF4-FFF2-40B4-BE49-F238E27FC236}">
                  <a16:creationId xmlns:a16="http://schemas.microsoft.com/office/drawing/2014/main" id="{BE2F49FB-9F53-4207-BF11-5705C9F585DC}"/>
                </a:ext>
              </a:extLst>
            </p:cNvPr>
            <p:cNvSpPr/>
            <p:nvPr/>
          </p:nvSpPr>
          <p:spPr>
            <a:xfrm>
              <a:off x="3476998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1" name="Right Triangle 180">
              <a:extLst>
                <a:ext uri="{FF2B5EF4-FFF2-40B4-BE49-F238E27FC236}">
                  <a16:creationId xmlns:a16="http://schemas.microsoft.com/office/drawing/2014/main" id="{49AA2AF9-B9D3-4AA2-BE56-3047320F742D}"/>
                </a:ext>
              </a:extLst>
            </p:cNvPr>
            <p:cNvSpPr/>
            <p:nvPr/>
          </p:nvSpPr>
          <p:spPr>
            <a:xfrm rot="10800000">
              <a:off x="347699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2" name="Right Triangle 181">
              <a:extLst>
                <a:ext uri="{FF2B5EF4-FFF2-40B4-BE49-F238E27FC236}">
                  <a16:creationId xmlns:a16="http://schemas.microsoft.com/office/drawing/2014/main" id="{1CD6500D-0101-4B98-93C8-0EE91EB84067}"/>
                </a:ext>
              </a:extLst>
            </p:cNvPr>
            <p:cNvSpPr/>
            <p:nvPr/>
          </p:nvSpPr>
          <p:spPr>
            <a:xfrm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3" name="Right Triangle 182">
              <a:extLst>
                <a:ext uri="{FF2B5EF4-FFF2-40B4-BE49-F238E27FC236}">
                  <a16:creationId xmlns:a16="http://schemas.microsoft.com/office/drawing/2014/main" id="{F01FE68F-15AC-4463-82F9-C7E2DEBFD335}"/>
                </a:ext>
              </a:extLst>
            </p:cNvPr>
            <p:cNvSpPr/>
            <p:nvPr/>
          </p:nvSpPr>
          <p:spPr>
            <a:xfrm rot="10800000"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98D26781-6997-4985-95F5-35A529A9E9A8}"/>
                </a:ext>
              </a:extLst>
            </p:cNvPr>
            <p:cNvSpPr/>
            <p:nvPr/>
          </p:nvSpPr>
          <p:spPr>
            <a:xfrm flipH="1" flipV="1">
              <a:off x="434776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1" name="Right Triangle 190">
              <a:extLst>
                <a:ext uri="{FF2B5EF4-FFF2-40B4-BE49-F238E27FC236}">
                  <a16:creationId xmlns:a16="http://schemas.microsoft.com/office/drawing/2014/main" id="{1B8AC2AE-1402-46ED-BB40-7DCC1ABCA3EE}"/>
                </a:ext>
              </a:extLst>
            </p:cNvPr>
            <p:cNvSpPr/>
            <p:nvPr/>
          </p:nvSpPr>
          <p:spPr>
            <a:xfrm rot="10800000" flipH="1" flipV="1">
              <a:off x="434776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2" name="Right Triangle 191">
              <a:extLst>
                <a:ext uri="{FF2B5EF4-FFF2-40B4-BE49-F238E27FC236}">
                  <a16:creationId xmlns:a16="http://schemas.microsoft.com/office/drawing/2014/main" id="{BE8A0218-6DDC-4382-AE90-7006ABCF0518}"/>
                </a:ext>
              </a:extLst>
            </p:cNvPr>
            <p:cNvSpPr/>
            <p:nvPr/>
          </p:nvSpPr>
          <p:spPr>
            <a:xfrm flipH="1">
              <a:off x="434776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3" name="Right Triangle 192">
              <a:extLst>
                <a:ext uri="{FF2B5EF4-FFF2-40B4-BE49-F238E27FC236}">
                  <a16:creationId xmlns:a16="http://schemas.microsoft.com/office/drawing/2014/main" id="{4D7821BA-7E97-4AB5-911A-ABC1058B374C}"/>
                </a:ext>
              </a:extLst>
            </p:cNvPr>
            <p:cNvSpPr/>
            <p:nvPr/>
          </p:nvSpPr>
          <p:spPr>
            <a:xfrm rot="10800000" flipH="1">
              <a:off x="434776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2" name="Right Triangle 201">
              <a:extLst>
                <a:ext uri="{FF2B5EF4-FFF2-40B4-BE49-F238E27FC236}">
                  <a16:creationId xmlns:a16="http://schemas.microsoft.com/office/drawing/2014/main" id="{7BD3469A-0CA8-4FD2-9F99-AEC74B0A381C}"/>
                </a:ext>
              </a:extLst>
            </p:cNvPr>
            <p:cNvSpPr/>
            <p:nvPr/>
          </p:nvSpPr>
          <p:spPr>
            <a:xfrm rot="10800000" flipH="1" flipV="1">
              <a:off x="609010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2FFC27F6-B463-44C1-8B58-8D3D14347D4C}"/>
                </a:ext>
              </a:extLst>
            </p:cNvPr>
            <p:cNvSpPr/>
            <p:nvPr/>
          </p:nvSpPr>
          <p:spPr>
            <a:xfrm rot="10800000" flipH="1">
              <a:off x="6090105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4" name="Right Triangle 203">
              <a:extLst>
                <a:ext uri="{FF2B5EF4-FFF2-40B4-BE49-F238E27FC236}">
                  <a16:creationId xmlns:a16="http://schemas.microsoft.com/office/drawing/2014/main" id="{025652CC-8169-46A5-B0AF-2861509755D0}"/>
                </a:ext>
              </a:extLst>
            </p:cNvPr>
            <p:cNvSpPr/>
            <p:nvPr/>
          </p:nvSpPr>
          <p:spPr>
            <a:xfrm flipH="1">
              <a:off x="609010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3" name="Right Triangle 212">
              <a:extLst>
                <a:ext uri="{FF2B5EF4-FFF2-40B4-BE49-F238E27FC236}">
                  <a16:creationId xmlns:a16="http://schemas.microsoft.com/office/drawing/2014/main" id="{C18CA455-1424-4D67-BD9F-75CF0ACC70D6}"/>
                </a:ext>
              </a:extLst>
            </p:cNvPr>
            <p:cNvSpPr/>
            <p:nvPr/>
          </p:nvSpPr>
          <p:spPr>
            <a:xfrm flipV="1">
              <a:off x="52189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4" name="Right Triangle 213">
              <a:extLst>
                <a:ext uri="{FF2B5EF4-FFF2-40B4-BE49-F238E27FC236}">
                  <a16:creationId xmlns:a16="http://schemas.microsoft.com/office/drawing/2014/main" id="{C3E0285C-842C-48AD-B1DE-B9C4FC1F0B44}"/>
                </a:ext>
              </a:extLst>
            </p:cNvPr>
            <p:cNvSpPr/>
            <p:nvPr/>
          </p:nvSpPr>
          <p:spPr>
            <a:xfrm rot="10800000" flipV="1">
              <a:off x="5218936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5" name="Right Triangle 214">
              <a:extLst>
                <a:ext uri="{FF2B5EF4-FFF2-40B4-BE49-F238E27FC236}">
                  <a16:creationId xmlns:a16="http://schemas.microsoft.com/office/drawing/2014/main" id="{472D8FD2-1DF2-48AC-8523-EF27B036D72A}"/>
                </a:ext>
              </a:extLst>
            </p:cNvPr>
            <p:cNvSpPr/>
            <p:nvPr/>
          </p:nvSpPr>
          <p:spPr>
            <a:xfrm rot="10800000">
              <a:off x="5218936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6" name="Right Triangle 215">
              <a:extLst>
                <a:ext uri="{FF2B5EF4-FFF2-40B4-BE49-F238E27FC236}">
                  <a16:creationId xmlns:a16="http://schemas.microsoft.com/office/drawing/2014/main" id="{AE57DEF1-6AFB-43A2-B0CF-359B830456C9}"/>
                </a:ext>
              </a:extLst>
            </p:cNvPr>
            <p:cNvSpPr/>
            <p:nvPr/>
          </p:nvSpPr>
          <p:spPr>
            <a:xfrm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7" name="Right Triangle 216">
              <a:extLst>
                <a:ext uri="{FF2B5EF4-FFF2-40B4-BE49-F238E27FC236}">
                  <a16:creationId xmlns:a16="http://schemas.microsoft.com/office/drawing/2014/main" id="{A2574DF2-0023-4038-AFC6-97EDBE3DD608}"/>
                </a:ext>
              </a:extLst>
            </p:cNvPr>
            <p:cNvSpPr/>
            <p:nvPr/>
          </p:nvSpPr>
          <p:spPr>
            <a:xfrm rot="10800000"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6" name="Right Triangle 225">
              <a:extLst>
                <a:ext uri="{FF2B5EF4-FFF2-40B4-BE49-F238E27FC236}">
                  <a16:creationId xmlns:a16="http://schemas.microsoft.com/office/drawing/2014/main" id="{51A98C38-42D3-4D84-8147-E100CD316236}"/>
                </a:ext>
              </a:extLst>
            </p:cNvPr>
            <p:cNvSpPr/>
            <p:nvPr/>
          </p:nvSpPr>
          <p:spPr>
            <a:xfrm flipV="1">
              <a:off x="-3443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1F271D12-D2FB-410D-A3AD-7D76B87C9CD3}"/>
                </a:ext>
              </a:extLst>
            </p:cNvPr>
            <p:cNvSpPr/>
            <p:nvPr/>
          </p:nvSpPr>
          <p:spPr>
            <a:xfrm rot="10800000" flipV="1">
              <a:off x="-344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9" name="Right Triangle 228">
              <a:extLst>
                <a:ext uri="{FF2B5EF4-FFF2-40B4-BE49-F238E27FC236}">
                  <a16:creationId xmlns:a16="http://schemas.microsoft.com/office/drawing/2014/main" id="{49A2CF9E-9622-4B7A-B48C-BECF54D4DDF7}"/>
                </a:ext>
              </a:extLst>
            </p:cNvPr>
            <p:cNvSpPr/>
            <p:nvPr/>
          </p:nvSpPr>
          <p:spPr>
            <a:xfrm>
              <a:off x="-3443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3" name="Right Triangle 232">
              <a:extLst>
                <a:ext uri="{FF2B5EF4-FFF2-40B4-BE49-F238E27FC236}">
                  <a16:creationId xmlns:a16="http://schemas.microsoft.com/office/drawing/2014/main" id="{3F372B3F-6F1B-4465-8F2E-41F4C97B719E}"/>
                </a:ext>
              </a:extLst>
            </p:cNvPr>
            <p:cNvSpPr/>
            <p:nvPr/>
          </p:nvSpPr>
          <p:spPr>
            <a:xfrm rot="10800000">
              <a:off x="-344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4" name="Right Triangle 233">
              <a:extLst>
                <a:ext uri="{FF2B5EF4-FFF2-40B4-BE49-F238E27FC236}">
                  <a16:creationId xmlns:a16="http://schemas.microsoft.com/office/drawing/2014/main" id="{32B4B608-4C33-45E4-B9CD-A291F7F2B62C}"/>
                </a:ext>
              </a:extLst>
            </p:cNvPr>
            <p:cNvSpPr/>
            <p:nvPr/>
          </p:nvSpPr>
          <p:spPr>
            <a:xfrm>
              <a:off x="-3443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F208900A-4691-4F2A-B3E7-7E22AC5E1F8A}"/>
                </a:ext>
              </a:extLst>
            </p:cNvPr>
            <p:cNvSpPr/>
            <p:nvPr/>
          </p:nvSpPr>
          <p:spPr>
            <a:xfrm rot="10800000">
              <a:off x="-344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255FCDFF-127B-4C53-BC32-4473778C997A}"/>
                </a:ext>
              </a:extLst>
            </p:cNvPr>
            <p:cNvSpPr/>
            <p:nvPr/>
          </p:nvSpPr>
          <p:spPr>
            <a:xfrm flipH="1" flipV="1">
              <a:off x="86459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4" name="Right Triangle 243">
              <a:extLst>
                <a:ext uri="{FF2B5EF4-FFF2-40B4-BE49-F238E27FC236}">
                  <a16:creationId xmlns:a16="http://schemas.microsoft.com/office/drawing/2014/main" id="{01CC8899-78B0-424C-BC8A-100F7C957786}"/>
                </a:ext>
              </a:extLst>
            </p:cNvPr>
            <p:cNvSpPr/>
            <p:nvPr/>
          </p:nvSpPr>
          <p:spPr>
            <a:xfrm rot="10800000" flipH="1">
              <a:off x="86459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5" name="Right Triangle 244">
              <a:extLst>
                <a:ext uri="{FF2B5EF4-FFF2-40B4-BE49-F238E27FC236}">
                  <a16:creationId xmlns:a16="http://schemas.microsoft.com/office/drawing/2014/main" id="{5B777FA4-AE3A-4A69-8F90-FB8ED30889B0}"/>
                </a:ext>
              </a:extLst>
            </p:cNvPr>
            <p:cNvSpPr/>
            <p:nvPr/>
          </p:nvSpPr>
          <p:spPr>
            <a:xfrm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465E6949-4630-480B-B7A9-79BF4B7B356D}"/>
                </a:ext>
              </a:extLst>
            </p:cNvPr>
            <p:cNvSpPr/>
            <p:nvPr/>
          </p:nvSpPr>
          <p:spPr>
            <a:xfrm rot="10800000"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1217427F-0A31-45E2-8C2C-DDECEB3F870F}"/>
                </a:ext>
              </a:extLst>
            </p:cNvPr>
            <p:cNvSpPr/>
            <p:nvPr/>
          </p:nvSpPr>
          <p:spPr>
            <a:xfrm flipV="1">
              <a:off x="869978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6674C21B-0527-42D1-9201-53DE8931A826}"/>
                </a:ext>
              </a:extLst>
            </p:cNvPr>
            <p:cNvSpPr/>
            <p:nvPr/>
          </p:nvSpPr>
          <p:spPr>
            <a:xfrm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D9D6973F-49B9-4193-9909-FC6B141C292C}"/>
                </a:ext>
              </a:extLst>
            </p:cNvPr>
            <p:cNvSpPr/>
            <p:nvPr/>
          </p:nvSpPr>
          <p:spPr>
            <a:xfrm rot="10800000"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578BE15-F3AE-4101-88E1-653786CCEE9E}"/>
                </a:ext>
              </a:extLst>
            </p:cNvPr>
            <p:cNvSpPr/>
            <p:nvPr/>
          </p:nvSpPr>
          <p:spPr>
            <a:xfrm>
              <a:off x="869978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4E7BB95-325E-485D-A5C9-A8B1468A0FA6}"/>
                </a:ext>
              </a:extLst>
            </p:cNvPr>
            <p:cNvSpPr/>
            <p:nvPr/>
          </p:nvSpPr>
          <p:spPr>
            <a:xfrm flipH="1" flipV="1">
              <a:off x="957054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0CF2A92D-AFD3-452A-8A92-A3AE3140AB01}"/>
                </a:ext>
              </a:extLst>
            </p:cNvPr>
            <p:cNvSpPr/>
            <p:nvPr/>
          </p:nvSpPr>
          <p:spPr>
            <a:xfrm rot="10800000" flipH="1" flipV="1">
              <a:off x="957054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id="{1730368A-E9A7-4290-8CDC-EA94A12367B7}"/>
                </a:ext>
              </a:extLst>
            </p:cNvPr>
            <p:cNvSpPr/>
            <p:nvPr/>
          </p:nvSpPr>
          <p:spPr>
            <a:xfrm flipH="1">
              <a:off x="957054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BA5E4066-ECDC-492D-B492-DCAB940F10DE}"/>
                </a:ext>
              </a:extLst>
            </p:cNvPr>
            <p:cNvSpPr/>
            <p:nvPr/>
          </p:nvSpPr>
          <p:spPr>
            <a:xfrm flipH="1">
              <a:off x="957054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421E165-1A6C-4127-ADFB-17893F4C3EDB}"/>
                </a:ext>
              </a:extLst>
            </p:cNvPr>
            <p:cNvSpPr/>
            <p:nvPr/>
          </p:nvSpPr>
          <p:spPr>
            <a:xfrm rot="10800000" flipH="1">
              <a:off x="957054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4602D62C-E041-4591-ACF7-3311A2E60DF0}"/>
                </a:ext>
              </a:extLst>
            </p:cNvPr>
            <p:cNvSpPr/>
            <p:nvPr/>
          </p:nvSpPr>
          <p:spPr>
            <a:xfrm flipV="1">
              <a:off x="1044131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61F2C384-8B0E-4974-BC06-45E472ECFF89}"/>
                </a:ext>
              </a:extLst>
            </p:cNvPr>
            <p:cNvSpPr/>
            <p:nvPr/>
          </p:nvSpPr>
          <p:spPr>
            <a:xfrm>
              <a:off x="1044131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6" name="Right Triangle 105">
              <a:extLst>
                <a:ext uri="{FF2B5EF4-FFF2-40B4-BE49-F238E27FC236}">
                  <a16:creationId xmlns:a16="http://schemas.microsoft.com/office/drawing/2014/main" id="{1FA9082B-69F1-4EF9-A5EB-F119D657D4BD}"/>
                </a:ext>
              </a:extLst>
            </p:cNvPr>
            <p:cNvSpPr/>
            <p:nvPr/>
          </p:nvSpPr>
          <p:spPr>
            <a:xfrm rot="10800000">
              <a:off x="1044131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F3A2C5CA-42B1-4715-B518-90722328CB27}"/>
                </a:ext>
              </a:extLst>
            </p:cNvPr>
            <p:cNvSpPr/>
            <p:nvPr/>
          </p:nvSpPr>
          <p:spPr>
            <a:xfrm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36CAA8C0-67CD-41A9-AFD9-442644AE8C5C}"/>
                </a:ext>
              </a:extLst>
            </p:cNvPr>
            <p:cNvSpPr/>
            <p:nvPr/>
          </p:nvSpPr>
          <p:spPr>
            <a:xfrm rot="10800000"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BB98C255-3CEC-4B5D-B2E7-CAD7FE5F036A}"/>
                </a:ext>
              </a:extLst>
            </p:cNvPr>
            <p:cNvSpPr/>
            <p:nvPr/>
          </p:nvSpPr>
          <p:spPr>
            <a:xfrm flipH="1" flipV="1">
              <a:off x="1131207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7" name="Right Triangle 116">
              <a:extLst>
                <a:ext uri="{FF2B5EF4-FFF2-40B4-BE49-F238E27FC236}">
                  <a16:creationId xmlns:a16="http://schemas.microsoft.com/office/drawing/2014/main" id="{74D083AF-F7EE-4FBA-B0AA-1D640FE431F1}"/>
                </a:ext>
              </a:extLst>
            </p:cNvPr>
            <p:cNvSpPr/>
            <p:nvPr/>
          </p:nvSpPr>
          <p:spPr>
            <a:xfrm rot="10800000" flipH="1" flipV="1">
              <a:off x="1131207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8" name="Right Triangle 117">
              <a:extLst>
                <a:ext uri="{FF2B5EF4-FFF2-40B4-BE49-F238E27FC236}">
                  <a16:creationId xmlns:a16="http://schemas.microsoft.com/office/drawing/2014/main" id="{1C54B6B7-4DAD-413C-8385-141ED4410487}"/>
                </a:ext>
              </a:extLst>
            </p:cNvPr>
            <p:cNvSpPr/>
            <p:nvPr/>
          </p:nvSpPr>
          <p:spPr>
            <a:xfrm flipH="1">
              <a:off x="1131207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9" name="Right Triangle 118">
              <a:extLst>
                <a:ext uri="{FF2B5EF4-FFF2-40B4-BE49-F238E27FC236}">
                  <a16:creationId xmlns:a16="http://schemas.microsoft.com/office/drawing/2014/main" id="{8647EB87-3154-437E-8CE1-30F013267A3F}"/>
                </a:ext>
              </a:extLst>
            </p:cNvPr>
            <p:cNvSpPr/>
            <p:nvPr/>
          </p:nvSpPr>
          <p:spPr>
            <a:xfrm rot="10800000" flipH="1">
              <a:off x="1131207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CD95344-E825-40CF-AF41-FD108CA86557}"/>
                </a:ext>
              </a:extLst>
            </p:cNvPr>
            <p:cNvSpPr/>
            <p:nvPr userDrawn="1"/>
          </p:nvSpPr>
          <p:spPr>
            <a:xfrm flipV="1">
              <a:off x="6960870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2FEBFC4A-DD8B-47AE-B4B6-4E4FF391F4FC}"/>
                </a:ext>
              </a:extLst>
            </p:cNvPr>
            <p:cNvSpPr/>
            <p:nvPr/>
          </p:nvSpPr>
          <p:spPr>
            <a:xfrm rot="10800000" flipV="1">
              <a:off x="696087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A2B67E2B-3614-450A-971A-6CD5E9C036F0}"/>
                </a:ext>
              </a:extLst>
            </p:cNvPr>
            <p:cNvSpPr/>
            <p:nvPr/>
          </p:nvSpPr>
          <p:spPr>
            <a:xfrm>
              <a:off x="6960870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8F1481C0-70AB-4833-960C-88ADC974BF0B}"/>
                </a:ext>
              </a:extLst>
            </p:cNvPr>
            <p:cNvSpPr/>
            <p:nvPr/>
          </p:nvSpPr>
          <p:spPr>
            <a:xfrm rot="10800000">
              <a:off x="696087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96B6322-53CB-42C3-8BEE-AB04DD1F90DE}"/>
                </a:ext>
              </a:extLst>
            </p:cNvPr>
            <p:cNvSpPr/>
            <p:nvPr/>
          </p:nvSpPr>
          <p:spPr>
            <a:xfrm>
              <a:off x="6960870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95A60FF4-E613-4C33-984F-55EB104FE280}"/>
                </a:ext>
              </a:extLst>
            </p:cNvPr>
            <p:cNvSpPr/>
            <p:nvPr/>
          </p:nvSpPr>
          <p:spPr>
            <a:xfrm rot="10800000">
              <a:off x="696087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3" name="Right Triangle 142">
              <a:extLst>
                <a:ext uri="{FF2B5EF4-FFF2-40B4-BE49-F238E27FC236}">
                  <a16:creationId xmlns:a16="http://schemas.microsoft.com/office/drawing/2014/main" id="{5559BE55-325D-46F4-96FB-8BED7744B43D}"/>
                </a:ext>
              </a:extLst>
            </p:cNvPr>
            <p:cNvSpPr/>
            <p:nvPr/>
          </p:nvSpPr>
          <p:spPr>
            <a:xfrm flipH="1" flipV="1">
              <a:off x="782890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4" name="Right Triangle 143">
              <a:extLst>
                <a:ext uri="{FF2B5EF4-FFF2-40B4-BE49-F238E27FC236}">
                  <a16:creationId xmlns:a16="http://schemas.microsoft.com/office/drawing/2014/main" id="{1201B85C-352D-436E-ADEB-9A7CD4C516B9}"/>
                </a:ext>
              </a:extLst>
            </p:cNvPr>
            <p:cNvSpPr/>
            <p:nvPr/>
          </p:nvSpPr>
          <p:spPr>
            <a:xfrm rot="10800000" flipH="1">
              <a:off x="782890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14841377-F134-4BA0-A4D5-28C257C9F919}"/>
                </a:ext>
              </a:extLst>
            </p:cNvPr>
            <p:cNvSpPr/>
            <p:nvPr/>
          </p:nvSpPr>
          <p:spPr>
            <a:xfrm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6" name="Right Triangle 145">
              <a:extLst>
                <a:ext uri="{FF2B5EF4-FFF2-40B4-BE49-F238E27FC236}">
                  <a16:creationId xmlns:a16="http://schemas.microsoft.com/office/drawing/2014/main" id="{4B08DBB2-9EFC-43DF-BC3B-D0F1D8C8A392}"/>
                </a:ext>
              </a:extLst>
            </p:cNvPr>
            <p:cNvSpPr/>
            <p:nvPr/>
          </p:nvSpPr>
          <p:spPr>
            <a:xfrm rot="10800000"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C3B9B17-1C8D-4AC8-9043-6C7B789FB425}"/>
              </a:ext>
            </a:extLst>
          </p:cNvPr>
          <p:cNvSpPr/>
          <p:nvPr userDrawn="1"/>
        </p:nvSpPr>
        <p:spPr>
          <a:xfrm>
            <a:off x="1" y="2136216"/>
            <a:ext cx="12188822" cy="2610777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40456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85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60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39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9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55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1113788-DE7E-4DDC-872C-D3B34996E7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600200"/>
            <a:ext cx="10972800" cy="4572000"/>
          </a:xfrm>
        </p:spPr>
        <p:txBody>
          <a:bodyPr/>
          <a:lstStyle>
            <a:lvl5pPr>
              <a:defRPr/>
            </a:lvl5pPr>
            <a:lvl6pPr marL="228600" indent="-228600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C57084-65AC-4AAF-9ABE-F8FBD44513F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0" y="1600200"/>
            <a:ext cx="5870448" cy="4572000"/>
          </a:xfrm>
        </p:spPr>
        <p:txBody>
          <a:bodyPr lIns="594360" r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75855-CA60-4FA3-89FA-DCC0A2E1880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4125" y="1600200"/>
            <a:ext cx="5854700" cy="4572000"/>
          </a:xfrm>
        </p:spPr>
        <p:txBody>
          <a:bodyPr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67399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buClr>
                <a:schemeClr val="tx2"/>
              </a:buClr>
              <a:defRPr sz="18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68580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0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589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59045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0163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928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rgbClr val="89CBDF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89CBDF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197097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2530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23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29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6D4A352-788D-4A34-985C-5081925387FE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5B5F53C-0F41-4CB1-A8D5-DFB5994F0A70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DC554EEC-2221-4C05-BD8C-FEA21829F525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411753B-9574-440A-BA6D-E530BCA131A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0123DDDE-F40A-40D9-9FF7-55F0E0FB2905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3C270D7F-FE9B-4781-848A-833D34E33DE1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3A62CAC3-4419-4601-8682-72D92ECB4A28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488E15A8-0A56-408C-8F2F-39F90910E96A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15CA1D11-D3F8-4F12-AAE5-63F1F8EB211A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6A80AE85-FA9F-4F3D-9A2C-260B47126439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C9714CFB-F2C1-4A97-8578-99EE154BC670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1458D211-78A3-490C-8A8D-C5204D780C62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4E148481-7C93-4B60-811F-F9FFE7BE2295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9A82A0D3-A8F4-4D83-9FA6-06C46FC18E97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44E64BD3-B034-4E0F-85A8-3591220F48BF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80090A7C-DB78-4365-AD5D-EC688680D64C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B8256E4E-ED21-4266-BADF-A126F51D6885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859FBD70-1E9C-42E2-9FAE-230DB0ABF6F7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0FE32FD6-2E9B-42C9-BC04-235CD05EAFF6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C6CAB90-600C-4F40-922A-D642C5A23C3F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E8497ADD-76F2-4D8D-BB28-35C9B435DCB1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ED4F6847-83EE-49E6-9ACB-3C434898D2BB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6DC0E555-035C-4FEA-AAFF-5AF059ACDB77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C362D385-2EBA-47F1-AA54-F513D36BE82E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44FDB670-029F-4D92-AF2F-63BC7E48F357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BF7FCB2D-D853-4FAA-9D53-8216B06EF526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D7A2EF18-6ADE-46FB-ADA5-A705C05B9F12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4BEA56FD-0FEE-4F20-B155-E52C55C85E10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A3E20CA0-4342-4AC4-AF4E-F7050E5FB431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40FA8610-C4B3-4A48-AE21-8AE040D2767B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F800BDC0-D415-4FAC-9FB3-275D1457F5C9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0209195A-83F2-4821-911B-2BF237FC4641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6E2E7E61-3C84-4FD8-8580-F45F975F8A43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89921BC3-8110-443D-B62C-633F90B9CBE8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E03C5487-8B03-48E8-9617-472F6F6B00C6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29A717BE-A408-4ACD-B8CA-4C51A4FD30F2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D1D6D794-7A8A-417A-9EA0-8F462207603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4526E631-3B41-4E61-9B2F-137178F23ABD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A5196F8-0936-40D2-A335-0F9B47901116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759D236C-F9BF-4825-BF7C-9638711EA5A7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F4FABE61-0927-4DA0-A34B-B3AD68A93BC2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4C88AC99-C1B9-402A-919F-AE603788BB24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9DC45E49-66D9-4659-B81E-E6F00A712E76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638949CE-9716-472B-9A19-C0C6A9BDF40B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6B8D2950-E201-4DD3-AAB7-F14F4EA50842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38E06C6E-E7C6-4790-A4DE-3C3C82D44E07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0150A1C3-EF41-464C-9352-B5471207BABD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E2A15506-76C7-4C43-BD79-64B82058A3EB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91E89A97-DB10-480C-9289-4777A230CECB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FDC83301-6F8A-4D12-AB3A-64AD50746A8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84AE5E7E-84A4-4219-BFE7-BDB57001FA36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7DEF8A34-AC1B-419F-9B22-B1C93113FEB6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FF6A359-9433-4A6B-BB9C-026E4C09938B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FC43AA7C-D5DD-456A-8CDE-83625921940E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52A45A34-AFFB-4CCC-8E45-D96047C59D53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D4CA0850-EE5D-4D41-A550-EDBFB0141A87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F18578AA-558B-4813-B6F7-3E806429CE26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1425487B-8D83-4A0A-99BE-7F294EABAFB9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51607C85-EC0D-4561-B828-B4BA11DD4785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E43496DC-EECE-4E9E-979E-4CE80A88DB7B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794BA343-3CB2-48F6-8500-AAB5BEC015E7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2" name="Right Triangle 501">
                <a:extLst>
                  <a:ext uri="{FF2B5EF4-FFF2-40B4-BE49-F238E27FC236}">
                    <a16:creationId xmlns:a16="http://schemas.microsoft.com/office/drawing/2014/main" id="{36F11128-B718-486C-ADC2-44420D2CBC69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EEE73D7F-4FCD-4C57-89F0-7F98B306B657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CDB2F853-39AE-429E-AF48-DD48B371E033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288A5683-B5F1-4727-907A-B223277FF6A5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C53196B2-7A2B-4894-8650-23F2C1DF75B6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F38EB5CA-DB78-4858-886A-7C8837036C5D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AF60CFEB-045E-4AA2-AE34-5B8B0E045C7C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D7CE208B-67D1-4A0B-AE34-85447EC45B61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DB2CA238-8A95-412C-BD9E-61A2A9873CDC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53CB3C90-8D26-47E1-B1DD-A91D8813F1B9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51E7C63A-7C58-401D-87DD-22482D20BFFC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E3466401-8014-4222-8198-7C8B19EF432B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7DB95E6C-C5A6-42B7-842E-9F87231F30F1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D2D8F061-74DA-40BF-9F8A-634D621692B8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1FA1317E-5CB6-4037-BF32-23A8B7DAD023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4C5D7ADE-0C1C-4EC8-9221-3B11D253F885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CDCA1396-C65F-4918-8A65-C12A1DBB12E5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977B5BB2-2213-4CDA-89AF-5FA022D606EE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04696D12-24E4-4D1A-AF19-D292921EC68F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8394135F-636A-458A-953F-89994A0966F6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4B09D4C2-4713-45A5-9C69-3BCF39AA9199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A79D9AE3-7822-4273-BB88-7ADC78C547A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5685EB5C-341C-4B56-8A94-A84CB5C13625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87B681F8-DB1B-4009-8694-1EC04013DE3E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37FF5853-402D-4584-8D30-A6689BE2E658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70D62F21-EA97-4F13-B1A9-21700FADD11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4DECF3D0-C7B3-4F84-AC3F-A3A1B223EB27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86853A54-7A15-4949-80A5-B3AF2B14385C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B0FE84F9-98AD-40E9-B02A-DEE9D0AE27DC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A11A48F8-847B-4B8F-93D4-1956391788A8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7A73F04-CA62-433D-BDDB-AD4FA973B50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067DF207-EEF2-4BC8-8253-AD1C9523D6D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0" name="Right Triangle 539">
                <a:extLst>
                  <a:ext uri="{FF2B5EF4-FFF2-40B4-BE49-F238E27FC236}">
                    <a16:creationId xmlns:a16="http://schemas.microsoft.com/office/drawing/2014/main" id="{8144F0D8-AFA1-4098-9F1B-C0A091BAE241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1" name="Right Triangle 540">
                <a:extLst>
                  <a:ext uri="{FF2B5EF4-FFF2-40B4-BE49-F238E27FC236}">
                    <a16:creationId xmlns:a16="http://schemas.microsoft.com/office/drawing/2014/main" id="{3412390D-41FB-4EA1-B499-5DA8D022F398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2" name="Right Triangle 541">
                <a:extLst>
                  <a:ext uri="{FF2B5EF4-FFF2-40B4-BE49-F238E27FC236}">
                    <a16:creationId xmlns:a16="http://schemas.microsoft.com/office/drawing/2014/main" id="{41A0A739-D1B5-4CB5-A5F5-28B82A3B573C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3" name="Right Triangle 542">
                <a:extLst>
                  <a:ext uri="{FF2B5EF4-FFF2-40B4-BE49-F238E27FC236}">
                    <a16:creationId xmlns:a16="http://schemas.microsoft.com/office/drawing/2014/main" id="{F8467C5C-3723-4F23-B452-213768ECA49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4" name="Right Triangle 543">
                <a:extLst>
                  <a:ext uri="{FF2B5EF4-FFF2-40B4-BE49-F238E27FC236}">
                    <a16:creationId xmlns:a16="http://schemas.microsoft.com/office/drawing/2014/main" id="{EE6CC74C-1809-4792-A52A-76D434EAAA5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E53E2C-AA9B-47FC-BAE7-1FAFDA00F38C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367" name="Right Triangle 366">
                <a:extLst>
                  <a:ext uri="{FF2B5EF4-FFF2-40B4-BE49-F238E27FC236}">
                    <a16:creationId xmlns:a16="http://schemas.microsoft.com/office/drawing/2014/main" id="{AE042DC9-2910-458F-8940-491E9B68BFA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8" name="Right Triangle 367">
                <a:extLst>
                  <a:ext uri="{FF2B5EF4-FFF2-40B4-BE49-F238E27FC236}">
                    <a16:creationId xmlns:a16="http://schemas.microsoft.com/office/drawing/2014/main" id="{C37C0CB3-CEA9-4F34-B26A-0DB9F8F0F46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9" name="Right Triangle 368">
                <a:extLst>
                  <a:ext uri="{FF2B5EF4-FFF2-40B4-BE49-F238E27FC236}">
                    <a16:creationId xmlns:a16="http://schemas.microsoft.com/office/drawing/2014/main" id="{0F363D94-2196-444D-8B98-01309D43C355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0" name="Right Triangle 369">
                <a:extLst>
                  <a:ext uri="{FF2B5EF4-FFF2-40B4-BE49-F238E27FC236}">
                    <a16:creationId xmlns:a16="http://schemas.microsoft.com/office/drawing/2014/main" id="{6E3F647A-9A0A-4E12-BFA8-F9E6D0E75FC5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1" name="Right Triangle 370">
                <a:extLst>
                  <a:ext uri="{FF2B5EF4-FFF2-40B4-BE49-F238E27FC236}">
                    <a16:creationId xmlns:a16="http://schemas.microsoft.com/office/drawing/2014/main" id="{202E2F4E-9796-468B-AFA8-E2CE22A139A4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2" name="Right Triangle 371">
                <a:extLst>
                  <a:ext uri="{FF2B5EF4-FFF2-40B4-BE49-F238E27FC236}">
                    <a16:creationId xmlns:a16="http://schemas.microsoft.com/office/drawing/2014/main" id="{285C30C9-A49A-4A8F-9615-B7E037FBD3D4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3" name="Right Triangle 372">
                <a:extLst>
                  <a:ext uri="{FF2B5EF4-FFF2-40B4-BE49-F238E27FC236}">
                    <a16:creationId xmlns:a16="http://schemas.microsoft.com/office/drawing/2014/main" id="{D1BBF616-AABD-4DF7-B5ED-5478254883D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4" name="Right Triangle 373">
                <a:extLst>
                  <a:ext uri="{FF2B5EF4-FFF2-40B4-BE49-F238E27FC236}">
                    <a16:creationId xmlns:a16="http://schemas.microsoft.com/office/drawing/2014/main" id="{380F46AD-9FC2-4C8A-867A-DFA18FB7A88C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5" name="Right Triangle 374">
                <a:extLst>
                  <a:ext uri="{FF2B5EF4-FFF2-40B4-BE49-F238E27FC236}">
                    <a16:creationId xmlns:a16="http://schemas.microsoft.com/office/drawing/2014/main" id="{86820F10-0197-4633-89F1-94A4B32F9F1B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6" name="Right Triangle 375">
                <a:extLst>
                  <a:ext uri="{FF2B5EF4-FFF2-40B4-BE49-F238E27FC236}">
                    <a16:creationId xmlns:a16="http://schemas.microsoft.com/office/drawing/2014/main" id="{159BC322-91BE-4557-A090-9996321DBF67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7" name="Right Triangle 376">
                <a:extLst>
                  <a:ext uri="{FF2B5EF4-FFF2-40B4-BE49-F238E27FC236}">
                    <a16:creationId xmlns:a16="http://schemas.microsoft.com/office/drawing/2014/main" id="{1C4778B0-F6EF-40E6-ABA6-674EA6508CA2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8" name="Right Triangle 377">
                <a:extLst>
                  <a:ext uri="{FF2B5EF4-FFF2-40B4-BE49-F238E27FC236}">
                    <a16:creationId xmlns:a16="http://schemas.microsoft.com/office/drawing/2014/main" id="{704AFA5C-C37C-41E2-98E1-4DA24C29A2C8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9" name="Right Triangle 378">
                <a:extLst>
                  <a:ext uri="{FF2B5EF4-FFF2-40B4-BE49-F238E27FC236}">
                    <a16:creationId xmlns:a16="http://schemas.microsoft.com/office/drawing/2014/main" id="{75A57016-D5F4-4C3F-BBCC-875FA5658F45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0" name="Right Triangle 379">
                <a:extLst>
                  <a:ext uri="{FF2B5EF4-FFF2-40B4-BE49-F238E27FC236}">
                    <a16:creationId xmlns:a16="http://schemas.microsoft.com/office/drawing/2014/main" id="{85E24694-B04D-4B77-968C-6F5DCA3CC646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1" name="Right Triangle 380">
                <a:extLst>
                  <a:ext uri="{FF2B5EF4-FFF2-40B4-BE49-F238E27FC236}">
                    <a16:creationId xmlns:a16="http://schemas.microsoft.com/office/drawing/2014/main" id="{CFA3EBF4-1EDC-44B3-87F2-646499DE3F0D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2" name="Right Triangle 381">
                <a:extLst>
                  <a:ext uri="{FF2B5EF4-FFF2-40B4-BE49-F238E27FC236}">
                    <a16:creationId xmlns:a16="http://schemas.microsoft.com/office/drawing/2014/main" id="{2792AE92-ECC8-4D73-98FA-DD4E330FDE56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3" name="Right Triangle 382">
                <a:extLst>
                  <a:ext uri="{FF2B5EF4-FFF2-40B4-BE49-F238E27FC236}">
                    <a16:creationId xmlns:a16="http://schemas.microsoft.com/office/drawing/2014/main" id="{C763EFBD-48AF-4701-820C-07FCAE6FF436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4" name="Right Triangle 383">
                <a:extLst>
                  <a:ext uri="{FF2B5EF4-FFF2-40B4-BE49-F238E27FC236}">
                    <a16:creationId xmlns:a16="http://schemas.microsoft.com/office/drawing/2014/main" id="{E2BC3922-4C50-447D-890C-BBF18004F842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5" name="Right Triangle 384">
                <a:extLst>
                  <a:ext uri="{FF2B5EF4-FFF2-40B4-BE49-F238E27FC236}">
                    <a16:creationId xmlns:a16="http://schemas.microsoft.com/office/drawing/2014/main" id="{AFE70784-E39A-4882-9077-3C2F32946B44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6" name="Right Triangle 385">
                <a:extLst>
                  <a:ext uri="{FF2B5EF4-FFF2-40B4-BE49-F238E27FC236}">
                    <a16:creationId xmlns:a16="http://schemas.microsoft.com/office/drawing/2014/main" id="{7726FA82-6134-40D4-A3FE-1AFE0745C505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7" name="Right Triangle 386">
                <a:extLst>
                  <a:ext uri="{FF2B5EF4-FFF2-40B4-BE49-F238E27FC236}">
                    <a16:creationId xmlns:a16="http://schemas.microsoft.com/office/drawing/2014/main" id="{1C24D411-CFD8-41B5-AB24-EED32F1D38F7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8" name="Right Triangle 387">
                <a:extLst>
                  <a:ext uri="{FF2B5EF4-FFF2-40B4-BE49-F238E27FC236}">
                    <a16:creationId xmlns:a16="http://schemas.microsoft.com/office/drawing/2014/main" id="{DAAACD69-D9BC-4854-BFBE-39D12136408A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9" name="Right Triangle 388">
                <a:extLst>
                  <a:ext uri="{FF2B5EF4-FFF2-40B4-BE49-F238E27FC236}">
                    <a16:creationId xmlns:a16="http://schemas.microsoft.com/office/drawing/2014/main" id="{848753F2-C597-4B37-8A84-E180B37AFCEE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0" name="Right Triangle 389">
                <a:extLst>
                  <a:ext uri="{FF2B5EF4-FFF2-40B4-BE49-F238E27FC236}">
                    <a16:creationId xmlns:a16="http://schemas.microsoft.com/office/drawing/2014/main" id="{26FBEE79-A3A9-49E0-8642-5E1D45A3FE62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1" name="Right Triangle 390">
                <a:extLst>
                  <a:ext uri="{FF2B5EF4-FFF2-40B4-BE49-F238E27FC236}">
                    <a16:creationId xmlns:a16="http://schemas.microsoft.com/office/drawing/2014/main" id="{FBFB65C1-57C7-44D3-8112-819456478868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2" name="Right Triangle 391">
                <a:extLst>
                  <a:ext uri="{FF2B5EF4-FFF2-40B4-BE49-F238E27FC236}">
                    <a16:creationId xmlns:a16="http://schemas.microsoft.com/office/drawing/2014/main" id="{C0C0E5CF-8C87-4093-8714-45CF9305F22B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3" name="Right Triangle 392">
                <a:extLst>
                  <a:ext uri="{FF2B5EF4-FFF2-40B4-BE49-F238E27FC236}">
                    <a16:creationId xmlns:a16="http://schemas.microsoft.com/office/drawing/2014/main" id="{7415A5CF-BF35-4614-AE36-8DFF0D92D9D0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4" name="Right Triangle 393">
                <a:extLst>
                  <a:ext uri="{FF2B5EF4-FFF2-40B4-BE49-F238E27FC236}">
                    <a16:creationId xmlns:a16="http://schemas.microsoft.com/office/drawing/2014/main" id="{21057E2F-518C-41CA-AA4C-830F8731BE30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5" name="Right Triangle 394">
                <a:extLst>
                  <a:ext uri="{FF2B5EF4-FFF2-40B4-BE49-F238E27FC236}">
                    <a16:creationId xmlns:a16="http://schemas.microsoft.com/office/drawing/2014/main" id="{807525D9-6704-48FC-9A18-95F727A17B6E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6" name="Right Triangle 395">
                <a:extLst>
                  <a:ext uri="{FF2B5EF4-FFF2-40B4-BE49-F238E27FC236}">
                    <a16:creationId xmlns:a16="http://schemas.microsoft.com/office/drawing/2014/main" id="{31380781-117A-4E15-B13C-783DCF082B88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7" name="Right Triangle 396">
                <a:extLst>
                  <a:ext uri="{FF2B5EF4-FFF2-40B4-BE49-F238E27FC236}">
                    <a16:creationId xmlns:a16="http://schemas.microsoft.com/office/drawing/2014/main" id="{4CB6A375-2E11-40B3-B101-1670D1AC93A2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8" name="Right Triangle 397">
                <a:extLst>
                  <a:ext uri="{FF2B5EF4-FFF2-40B4-BE49-F238E27FC236}">
                    <a16:creationId xmlns:a16="http://schemas.microsoft.com/office/drawing/2014/main" id="{73D9199E-0B8D-44CF-9389-D06B984F6399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9" name="Right Triangle 398">
                <a:extLst>
                  <a:ext uri="{FF2B5EF4-FFF2-40B4-BE49-F238E27FC236}">
                    <a16:creationId xmlns:a16="http://schemas.microsoft.com/office/drawing/2014/main" id="{53E9A8BC-D37A-400F-9BC3-D67400C60519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0" name="Right Triangle 399">
                <a:extLst>
                  <a:ext uri="{FF2B5EF4-FFF2-40B4-BE49-F238E27FC236}">
                    <a16:creationId xmlns:a16="http://schemas.microsoft.com/office/drawing/2014/main" id="{ED58FCA3-37C2-49C1-90AD-8BA086AC9A5A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1" name="Right Triangle 400">
                <a:extLst>
                  <a:ext uri="{FF2B5EF4-FFF2-40B4-BE49-F238E27FC236}">
                    <a16:creationId xmlns:a16="http://schemas.microsoft.com/office/drawing/2014/main" id="{DF25C740-15C0-481B-A90B-60BD8F8169B2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2" name="Right Triangle 401">
                <a:extLst>
                  <a:ext uri="{FF2B5EF4-FFF2-40B4-BE49-F238E27FC236}">
                    <a16:creationId xmlns:a16="http://schemas.microsoft.com/office/drawing/2014/main" id="{C4E62D09-B797-4DB0-854E-2E71A6AA600A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3" name="Right Triangle 402">
                <a:extLst>
                  <a:ext uri="{FF2B5EF4-FFF2-40B4-BE49-F238E27FC236}">
                    <a16:creationId xmlns:a16="http://schemas.microsoft.com/office/drawing/2014/main" id="{67929E03-9E6C-4E11-93A0-0A7C55BF2A0E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4" name="Right Triangle 403">
                <a:extLst>
                  <a:ext uri="{FF2B5EF4-FFF2-40B4-BE49-F238E27FC236}">
                    <a16:creationId xmlns:a16="http://schemas.microsoft.com/office/drawing/2014/main" id="{069E862B-88E0-418E-B4C3-5EC9A08DC56D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5" name="Right Triangle 404">
                <a:extLst>
                  <a:ext uri="{FF2B5EF4-FFF2-40B4-BE49-F238E27FC236}">
                    <a16:creationId xmlns:a16="http://schemas.microsoft.com/office/drawing/2014/main" id="{4C7DBE7F-7C37-441A-ABBD-F0F91E31D1E8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6" name="Right Triangle 405">
                <a:extLst>
                  <a:ext uri="{FF2B5EF4-FFF2-40B4-BE49-F238E27FC236}">
                    <a16:creationId xmlns:a16="http://schemas.microsoft.com/office/drawing/2014/main" id="{CBA5F6A5-4001-43E4-BB5E-C4825561AD64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7" name="Right Triangle 406">
                <a:extLst>
                  <a:ext uri="{FF2B5EF4-FFF2-40B4-BE49-F238E27FC236}">
                    <a16:creationId xmlns:a16="http://schemas.microsoft.com/office/drawing/2014/main" id="{E9A497C6-058E-4F6D-B78D-2903452D8105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8" name="Right Triangle 407">
                <a:extLst>
                  <a:ext uri="{FF2B5EF4-FFF2-40B4-BE49-F238E27FC236}">
                    <a16:creationId xmlns:a16="http://schemas.microsoft.com/office/drawing/2014/main" id="{D905C2BE-CF51-48F4-A0FA-A13F065B6E10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9" name="Right Triangle 408">
                <a:extLst>
                  <a:ext uri="{FF2B5EF4-FFF2-40B4-BE49-F238E27FC236}">
                    <a16:creationId xmlns:a16="http://schemas.microsoft.com/office/drawing/2014/main" id="{4788F5D1-B60D-432C-AF63-A21B3EDA056D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0" name="Right Triangle 409">
                <a:extLst>
                  <a:ext uri="{FF2B5EF4-FFF2-40B4-BE49-F238E27FC236}">
                    <a16:creationId xmlns:a16="http://schemas.microsoft.com/office/drawing/2014/main" id="{2A994588-FD8B-4666-857C-2545687B22F4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1" name="Right Triangle 410">
                <a:extLst>
                  <a:ext uri="{FF2B5EF4-FFF2-40B4-BE49-F238E27FC236}">
                    <a16:creationId xmlns:a16="http://schemas.microsoft.com/office/drawing/2014/main" id="{C8B73F0F-A42A-4C92-9EC8-6BD279EC6644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2" name="Right Triangle 411">
                <a:extLst>
                  <a:ext uri="{FF2B5EF4-FFF2-40B4-BE49-F238E27FC236}">
                    <a16:creationId xmlns:a16="http://schemas.microsoft.com/office/drawing/2014/main" id="{083061A6-F82A-4953-B022-663A6F87BC42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3" name="Right Triangle 412">
                <a:extLst>
                  <a:ext uri="{FF2B5EF4-FFF2-40B4-BE49-F238E27FC236}">
                    <a16:creationId xmlns:a16="http://schemas.microsoft.com/office/drawing/2014/main" id="{3D82A6A8-B4F3-42CE-BBF3-DCB714BE5FE5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4" name="Right Triangle 413">
                <a:extLst>
                  <a:ext uri="{FF2B5EF4-FFF2-40B4-BE49-F238E27FC236}">
                    <a16:creationId xmlns:a16="http://schemas.microsoft.com/office/drawing/2014/main" id="{EC357040-46B5-4DDE-95DF-8B6A06FFC294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5" name="Right Triangle 414">
                <a:extLst>
                  <a:ext uri="{FF2B5EF4-FFF2-40B4-BE49-F238E27FC236}">
                    <a16:creationId xmlns:a16="http://schemas.microsoft.com/office/drawing/2014/main" id="{C51013F7-9970-4E3D-A81B-9C726CC04910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6" name="Right Triangle 415">
                <a:extLst>
                  <a:ext uri="{FF2B5EF4-FFF2-40B4-BE49-F238E27FC236}">
                    <a16:creationId xmlns:a16="http://schemas.microsoft.com/office/drawing/2014/main" id="{8B886FEE-E1AC-47D8-9FCC-226CC11B4E63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7" name="Right Triangle 416">
                <a:extLst>
                  <a:ext uri="{FF2B5EF4-FFF2-40B4-BE49-F238E27FC236}">
                    <a16:creationId xmlns:a16="http://schemas.microsoft.com/office/drawing/2014/main" id="{6C8AD54E-D64C-4B91-9024-D517260C98F3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8" name="Right Triangle 417">
                <a:extLst>
                  <a:ext uri="{FF2B5EF4-FFF2-40B4-BE49-F238E27FC236}">
                    <a16:creationId xmlns:a16="http://schemas.microsoft.com/office/drawing/2014/main" id="{4380BB37-697A-4DAA-A4FB-C568880E9613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9" name="Right Triangle 418">
                <a:extLst>
                  <a:ext uri="{FF2B5EF4-FFF2-40B4-BE49-F238E27FC236}">
                    <a16:creationId xmlns:a16="http://schemas.microsoft.com/office/drawing/2014/main" id="{74EC9BD2-2B28-4785-AAF1-0C12B07C6B9D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0" name="Right Triangle 419">
                <a:extLst>
                  <a:ext uri="{FF2B5EF4-FFF2-40B4-BE49-F238E27FC236}">
                    <a16:creationId xmlns:a16="http://schemas.microsoft.com/office/drawing/2014/main" id="{E8B81F02-FEBB-442F-906C-C42F275146CA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1" name="Right Triangle 420">
                <a:extLst>
                  <a:ext uri="{FF2B5EF4-FFF2-40B4-BE49-F238E27FC236}">
                    <a16:creationId xmlns:a16="http://schemas.microsoft.com/office/drawing/2014/main" id="{21CB6980-3A85-4717-B27D-114F59037B46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2" name="Right Triangle 421">
                <a:extLst>
                  <a:ext uri="{FF2B5EF4-FFF2-40B4-BE49-F238E27FC236}">
                    <a16:creationId xmlns:a16="http://schemas.microsoft.com/office/drawing/2014/main" id="{9377F707-5055-43F0-9BDB-832E192F1DFC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3" name="Right Triangle 422">
                <a:extLst>
                  <a:ext uri="{FF2B5EF4-FFF2-40B4-BE49-F238E27FC236}">
                    <a16:creationId xmlns:a16="http://schemas.microsoft.com/office/drawing/2014/main" id="{EEF5DEE3-AA9E-4D21-A97F-4AB1A718DCAC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4" name="Right Triangle 423">
                <a:extLst>
                  <a:ext uri="{FF2B5EF4-FFF2-40B4-BE49-F238E27FC236}">
                    <a16:creationId xmlns:a16="http://schemas.microsoft.com/office/drawing/2014/main" id="{85C6D16A-0385-4FE0-A822-569FF52187AC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5" name="Right Triangle 424">
                <a:extLst>
                  <a:ext uri="{FF2B5EF4-FFF2-40B4-BE49-F238E27FC236}">
                    <a16:creationId xmlns:a16="http://schemas.microsoft.com/office/drawing/2014/main" id="{9D4DF2D1-7023-48B9-9C1F-AF22F6C72637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6" name="Right Triangle 425">
                <a:extLst>
                  <a:ext uri="{FF2B5EF4-FFF2-40B4-BE49-F238E27FC236}">
                    <a16:creationId xmlns:a16="http://schemas.microsoft.com/office/drawing/2014/main" id="{00A94884-6C20-4DEE-8954-2CC3152BADE6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7" name="Right Triangle 426">
                <a:extLst>
                  <a:ext uri="{FF2B5EF4-FFF2-40B4-BE49-F238E27FC236}">
                    <a16:creationId xmlns:a16="http://schemas.microsoft.com/office/drawing/2014/main" id="{A011D062-1DDA-488D-9CB7-D23D0D53F466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8" name="Right Triangle 427">
                <a:extLst>
                  <a:ext uri="{FF2B5EF4-FFF2-40B4-BE49-F238E27FC236}">
                    <a16:creationId xmlns:a16="http://schemas.microsoft.com/office/drawing/2014/main" id="{971071FA-C41B-4C88-A337-F99E7F58BA44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9" name="Right Triangle 428">
                <a:extLst>
                  <a:ext uri="{FF2B5EF4-FFF2-40B4-BE49-F238E27FC236}">
                    <a16:creationId xmlns:a16="http://schemas.microsoft.com/office/drawing/2014/main" id="{DC834B17-78BF-416F-9067-77F425D5CE8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0" name="Right Triangle 429">
                <a:extLst>
                  <a:ext uri="{FF2B5EF4-FFF2-40B4-BE49-F238E27FC236}">
                    <a16:creationId xmlns:a16="http://schemas.microsoft.com/office/drawing/2014/main" id="{3FDB3B6A-9CEB-419F-91D3-D1EE1F7CC3D9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1" name="Right Triangle 430">
                <a:extLst>
                  <a:ext uri="{FF2B5EF4-FFF2-40B4-BE49-F238E27FC236}">
                    <a16:creationId xmlns:a16="http://schemas.microsoft.com/office/drawing/2014/main" id="{CD4137F7-7B0E-4F16-A5C7-EF6D3A9C35C5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2" name="Right Triangle 431">
                <a:extLst>
                  <a:ext uri="{FF2B5EF4-FFF2-40B4-BE49-F238E27FC236}">
                    <a16:creationId xmlns:a16="http://schemas.microsoft.com/office/drawing/2014/main" id="{04C4F377-1053-459B-996F-1469860F69AC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3" name="Right Triangle 432">
                <a:extLst>
                  <a:ext uri="{FF2B5EF4-FFF2-40B4-BE49-F238E27FC236}">
                    <a16:creationId xmlns:a16="http://schemas.microsoft.com/office/drawing/2014/main" id="{028D5660-228A-4CB8-ACB3-4DD8F846DA9A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4" name="Right Triangle 433">
                <a:extLst>
                  <a:ext uri="{FF2B5EF4-FFF2-40B4-BE49-F238E27FC236}">
                    <a16:creationId xmlns:a16="http://schemas.microsoft.com/office/drawing/2014/main" id="{4AD1BFEE-5C5F-4077-AAE5-C09010EF6B0A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5" name="Right Triangle 434">
                <a:extLst>
                  <a:ext uri="{FF2B5EF4-FFF2-40B4-BE49-F238E27FC236}">
                    <a16:creationId xmlns:a16="http://schemas.microsoft.com/office/drawing/2014/main" id="{74B292CA-096D-4102-8A04-A798C39FD15E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6" name="Right Triangle 435">
                <a:extLst>
                  <a:ext uri="{FF2B5EF4-FFF2-40B4-BE49-F238E27FC236}">
                    <a16:creationId xmlns:a16="http://schemas.microsoft.com/office/drawing/2014/main" id="{5BBC49E3-034D-44E4-B950-08A84E7E3737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7" name="Right Triangle 436">
                <a:extLst>
                  <a:ext uri="{FF2B5EF4-FFF2-40B4-BE49-F238E27FC236}">
                    <a16:creationId xmlns:a16="http://schemas.microsoft.com/office/drawing/2014/main" id="{71A91E61-CEB1-4A97-B1F4-45F5FF1AC9F9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8" name="Right Triangle 437">
                <a:extLst>
                  <a:ext uri="{FF2B5EF4-FFF2-40B4-BE49-F238E27FC236}">
                    <a16:creationId xmlns:a16="http://schemas.microsoft.com/office/drawing/2014/main" id="{24513B02-0929-4FE2-8AAA-DDB0F7F3750C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9" name="Right Triangle 438">
                <a:extLst>
                  <a:ext uri="{FF2B5EF4-FFF2-40B4-BE49-F238E27FC236}">
                    <a16:creationId xmlns:a16="http://schemas.microsoft.com/office/drawing/2014/main" id="{E15AB718-6411-43CF-B698-20196E8BC32D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0" name="Right Triangle 439">
                <a:extLst>
                  <a:ext uri="{FF2B5EF4-FFF2-40B4-BE49-F238E27FC236}">
                    <a16:creationId xmlns:a16="http://schemas.microsoft.com/office/drawing/2014/main" id="{0C0B5005-0686-49DE-9979-189D230B690E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1A6421A1-5280-407B-90E8-45B5811DE4FF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D6575D-FA54-4D6B-A120-8F91FF4ED0F9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37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A4BBD85-196B-4B66-893B-858FFB9DF44B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B18FDF9-B97C-4B75-BB80-C9A3EB311175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C427723-5F33-4C92-9327-C7B47D3B0E90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FCD775BD-1619-4085-8BE6-DD0B28D3BE5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7B6B0083-BD82-41B0-896B-3D508CD9CB9A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98ECFDB1-D4F4-4A46-8D0F-E91C17B869D8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E4A52D6A-2749-4B8D-9A6D-F940E4B33475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0B5D23EF-739E-4286-8EA4-245305CF4A97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C5CB39F3-B9C9-47E2-AA19-45EBAEB8031B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1F2E1AD0-4517-43EC-ABFE-8CA39676EECD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39893BC3-084B-4D76-864D-710E7B8632FD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7D975B6D-4AF5-4BE0-824D-2804256BDC25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42CA244B-0874-453A-B1B8-FF5763261A72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2E43F69C-6CF9-4FD7-87EC-34E24C00C22F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EA70BC26-32B8-4477-854B-15B52EAD8020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C5DE102D-0C74-4597-B626-1F1007C2DD4A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A4DABDEF-1C4F-4C81-8EFF-8037BD43DD4B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AB2B85EF-FCE8-4764-B738-739F154E4C0D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9A7DC68-01E1-4E99-888C-421A41E6D39F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C2C6F742-9641-4A3C-AB3B-4620E7C7EEAA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48588FA6-42C7-4603-9867-9B0B393FAB45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2A1CEDD4-A14F-48BE-9E0D-5747C601B896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9778B71A-375E-487B-909A-0BECD8E1113D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B72E7751-6C57-4A3F-92D6-111C57E5262D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DF724458-F599-4E99-B142-EC14D69D4CBE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C98F0101-AA65-435A-B103-FCC2AEE52574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72D37045-0C46-442A-BD89-04D401A62233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80FB41AB-F964-49A5-AE11-A9AF7E5F411E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143EE0C5-CF11-4B44-AD46-CEBE684D1852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19BF13F6-BE1B-4787-9A1F-85F16A54150E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B16F230A-AAB8-4CB9-AC3C-6A754987146B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3A6D04FF-8FD6-4F12-A105-86DEAD4A8A54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E7AC73E1-3B21-454E-9D8A-FB9EE6D98532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3675FA34-05C6-481F-99AF-394A026E2B59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40B1CB4A-149B-4358-A3D7-7AF844177DD8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E54246B3-369C-4D5E-9890-4E48E9840526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3ECF62F4-F89A-44E3-8370-2C112424FAD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7812F49-31CA-459A-9412-A61554AA0D57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A3F06E52-847E-4A30-B153-5582A7E4897D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4CDC1206-8A1F-43E2-B146-1A37685B48EA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FAA34870-8DF6-426D-8981-91AB5611BACF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E76236DE-5096-4042-AF46-7FE9A151E4B2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3D6034B2-2C6D-46DD-9B6F-18F4CB0A0952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B3CAEB59-CBA2-4431-A828-E15F6D4C4A65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65AC3467-57D2-416A-8BD9-89FE35853D35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B93BE8A1-8D75-4867-AD7C-4C75AA38C73A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D8040E7D-AFEE-4B43-B319-84B0353EDC28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A0553D4B-CF92-483D-B0DB-4B3EC66ABFE1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90C6C6D2-7AFA-4880-8287-20225A0DB27F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0" name="Right Triangle 489">
                <a:extLst>
                  <a:ext uri="{FF2B5EF4-FFF2-40B4-BE49-F238E27FC236}">
                    <a16:creationId xmlns:a16="http://schemas.microsoft.com/office/drawing/2014/main" id="{7D66F887-1A23-46DD-A602-EAFB5A10105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064C8100-C294-4360-926B-AD30E784F64C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211A1A2F-1F0C-4105-A72E-2712F370B15C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1BD08FF-266C-44E1-AF76-71FC5EA620B5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5305734B-502E-41DE-B5FD-978DC384E933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C3639A69-6748-4D4F-A90D-383E3A42B8FB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3B60B605-48CE-450B-93F6-7C04481B2B9E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6437E851-3C51-481C-82EC-8266983A3CCF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27171693-CDF8-4310-801C-D6B1FF16DF37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94EE8A96-C806-4524-912F-EF6D08F65D90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6EB49674-EA1F-445C-A541-1B3635819B04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CE9DA881-580A-4748-AD73-751D0DDE7595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98237378-E75E-43F8-B0D4-275C0BA64B3B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5EC3860C-97EB-4665-8ADE-1BEC2E9A5214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89043380-9B52-4F6A-932F-CC13948C5FE7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A07B4D24-1CA0-4BC1-BFAD-90038FF0B087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72699CED-D06D-418E-94AB-9D4B082ED52E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4869788C-F6DF-43ED-94E0-A1DCA28AF45F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36713D83-2346-43A0-9CC9-C2929EA809F8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6DD8DA4C-B77C-4DCA-8E8B-DC5B0CAF09D2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1EAB4DB9-D2DA-4D81-AF16-A799416E0898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1ACB815C-105D-4F63-8AF0-085B1A278DE4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B8AF979B-2CBF-4A2D-B4A3-5E5D85B030E1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4378DB95-0F11-4A7A-8838-4323D9A89563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36769E8F-32B2-4E7A-8790-49D93320783D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58B96030-A012-4435-9C02-547E5E503A7D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7" name="Right Triangle 516">
                <a:extLst>
                  <a:ext uri="{FF2B5EF4-FFF2-40B4-BE49-F238E27FC236}">
                    <a16:creationId xmlns:a16="http://schemas.microsoft.com/office/drawing/2014/main" id="{93386226-2625-4A9E-AE92-BB4DB4B9EA54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7A97EC39-3032-4892-B5EA-CD8556459ED8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9" name="Right Triangle 518">
                <a:extLst>
                  <a:ext uri="{FF2B5EF4-FFF2-40B4-BE49-F238E27FC236}">
                    <a16:creationId xmlns:a16="http://schemas.microsoft.com/office/drawing/2014/main" id="{067FADA0-C6DC-46F3-ACBC-594FB7870507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0" name="Right Triangle 519">
                <a:extLst>
                  <a:ext uri="{FF2B5EF4-FFF2-40B4-BE49-F238E27FC236}">
                    <a16:creationId xmlns:a16="http://schemas.microsoft.com/office/drawing/2014/main" id="{E9EE47F6-2555-4C81-9020-D422EEDE63C2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1" name="Right Triangle 520">
                <a:extLst>
                  <a:ext uri="{FF2B5EF4-FFF2-40B4-BE49-F238E27FC236}">
                    <a16:creationId xmlns:a16="http://schemas.microsoft.com/office/drawing/2014/main" id="{C6DEC70D-6D50-4945-8ACA-FE28BCD578B7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2" name="Right Triangle 521">
                <a:extLst>
                  <a:ext uri="{FF2B5EF4-FFF2-40B4-BE49-F238E27FC236}">
                    <a16:creationId xmlns:a16="http://schemas.microsoft.com/office/drawing/2014/main" id="{818516B8-D97B-4CD5-ABAC-06BA01AEA2F1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3" name="Right Triangle 522">
                <a:extLst>
                  <a:ext uri="{FF2B5EF4-FFF2-40B4-BE49-F238E27FC236}">
                    <a16:creationId xmlns:a16="http://schemas.microsoft.com/office/drawing/2014/main" id="{912D2EA3-CAB0-4131-A093-74AD704F239A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3C911DED-6CEB-4B36-8C8E-80358383EAB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50DCF110-8F82-4806-A3EC-CB7A94646F0F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115141F6-454F-4748-835C-45525F1A2637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3F28C314-B8A5-4F68-AA0B-5C49318E52A0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20AC663A-85E2-45AE-90F2-1AD76DBA38D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288501DB-3F6A-4901-A125-AB906B76B8C4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6232E62C-6E4A-4EF3-B479-4757A4A8A32F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3D92A901-D3E6-4778-A948-A6877EDD225E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43DDF75F-4E4E-4006-B710-5B405E563D72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10B0B345-7D2D-4151-A8DE-E14AF34BAF6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EA6DBCBE-E1CE-45FD-8387-8E63183AADF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91997B52-26D2-4A92-AA11-7F6CBE9A1C90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150C7C74-5325-4848-98C9-28AB95DB2561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5D00686D-147E-413C-A77A-6A341A5F711B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197E590-5600-47B2-B66B-B9B0E670F38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3F662941-4F4E-4987-80FF-0AFEA5C177B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1824817-2E92-4DEB-AD36-FA44E7AE83F0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193" name="Right Triangle 192">
                <a:extLst>
                  <a:ext uri="{FF2B5EF4-FFF2-40B4-BE49-F238E27FC236}">
                    <a16:creationId xmlns:a16="http://schemas.microsoft.com/office/drawing/2014/main" id="{425C0697-BF01-4199-B151-74E3AA49DA4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4" name="Right Triangle 193">
                <a:extLst>
                  <a:ext uri="{FF2B5EF4-FFF2-40B4-BE49-F238E27FC236}">
                    <a16:creationId xmlns:a16="http://schemas.microsoft.com/office/drawing/2014/main" id="{19F4D279-6462-4515-8E80-6C97008141A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5" name="Right Triangle 194">
                <a:extLst>
                  <a:ext uri="{FF2B5EF4-FFF2-40B4-BE49-F238E27FC236}">
                    <a16:creationId xmlns:a16="http://schemas.microsoft.com/office/drawing/2014/main" id="{0F0D7DD1-3050-41BD-A36A-DF78D96D2880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6" name="Right Triangle 195">
                <a:extLst>
                  <a:ext uri="{FF2B5EF4-FFF2-40B4-BE49-F238E27FC236}">
                    <a16:creationId xmlns:a16="http://schemas.microsoft.com/office/drawing/2014/main" id="{1F2238D4-1524-41A0-B252-DD7A73733570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7" name="Right Triangle 196">
                <a:extLst>
                  <a:ext uri="{FF2B5EF4-FFF2-40B4-BE49-F238E27FC236}">
                    <a16:creationId xmlns:a16="http://schemas.microsoft.com/office/drawing/2014/main" id="{01869435-F63F-4D05-A73B-A2214D00CF06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8" name="Right Triangle 197">
                <a:extLst>
                  <a:ext uri="{FF2B5EF4-FFF2-40B4-BE49-F238E27FC236}">
                    <a16:creationId xmlns:a16="http://schemas.microsoft.com/office/drawing/2014/main" id="{82E7532B-3CA9-45F3-8B59-321BF46B8640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24A23761-E1C7-4D4D-B8CD-F9CCE6A53CA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0" name="Right Triangle 199">
                <a:extLst>
                  <a:ext uri="{FF2B5EF4-FFF2-40B4-BE49-F238E27FC236}">
                    <a16:creationId xmlns:a16="http://schemas.microsoft.com/office/drawing/2014/main" id="{45DE3A15-3D7C-4CDE-A29B-3A9C0FD8E701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1" name="Right Triangle 200">
                <a:extLst>
                  <a:ext uri="{FF2B5EF4-FFF2-40B4-BE49-F238E27FC236}">
                    <a16:creationId xmlns:a16="http://schemas.microsoft.com/office/drawing/2014/main" id="{4C7A38F1-B4D6-4A8F-A487-676958751341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50E5CB87-6700-463E-A68D-D9DE4D3C5473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D1569BB-C533-4644-B17E-B5445B806437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B3B52BC8-625D-44F6-8E1A-E1B06A12AE02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21CA103C-48FF-4175-A73E-AE136873F60E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6" name="Right Triangle 205">
                <a:extLst>
                  <a:ext uri="{FF2B5EF4-FFF2-40B4-BE49-F238E27FC236}">
                    <a16:creationId xmlns:a16="http://schemas.microsoft.com/office/drawing/2014/main" id="{E203D859-413C-4AB7-AD58-4C7C1F70363E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7" name="Right Triangle 206">
                <a:extLst>
                  <a:ext uri="{FF2B5EF4-FFF2-40B4-BE49-F238E27FC236}">
                    <a16:creationId xmlns:a16="http://schemas.microsoft.com/office/drawing/2014/main" id="{F7726CD0-BF60-4A71-B590-46FC4628C628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8" name="Right Triangle 207">
                <a:extLst>
                  <a:ext uri="{FF2B5EF4-FFF2-40B4-BE49-F238E27FC236}">
                    <a16:creationId xmlns:a16="http://schemas.microsoft.com/office/drawing/2014/main" id="{8648945A-D41E-41EB-9187-9160E002CC4B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619B768A-22BF-4EF9-A586-E104218DB8E0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0" name="Right Triangle 209">
                <a:extLst>
                  <a:ext uri="{FF2B5EF4-FFF2-40B4-BE49-F238E27FC236}">
                    <a16:creationId xmlns:a16="http://schemas.microsoft.com/office/drawing/2014/main" id="{EB9E1575-47BD-4520-9735-BE4197A21C60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1" name="Right Triangle 210">
                <a:extLst>
                  <a:ext uri="{FF2B5EF4-FFF2-40B4-BE49-F238E27FC236}">
                    <a16:creationId xmlns:a16="http://schemas.microsoft.com/office/drawing/2014/main" id="{4697E98E-ADEC-4752-A738-7B309D5885C3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2" name="Right Triangle 211">
                <a:extLst>
                  <a:ext uri="{FF2B5EF4-FFF2-40B4-BE49-F238E27FC236}">
                    <a16:creationId xmlns:a16="http://schemas.microsoft.com/office/drawing/2014/main" id="{ED2F7F99-5FF5-4602-BE01-C7D91EE77ACF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3" name="Right Triangle 212">
                <a:extLst>
                  <a:ext uri="{FF2B5EF4-FFF2-40B4-BE49-F238E27FC236}">
                    <a16:creationId xmlns:a16="http://schemas.microsoft.com/office/drawing/2014/main" id="{4EC36E49-C934-41B5-B4BF-DFB6021EAB83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4" name="Right Triangle 213">
                <a:extLst>
                  <a:ext uri="{FF2B5EF4-FFF2-40B4-BE49-F238E27FC236}">
                    <a16:creationId xmlns:a16="http://schemas.microsoft.com/office/drawing/2014/main" id="{2AE1354A-831D-448A-8D40-07B7934B43D5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5" name="Right Triangle 214">
                <a:extLst>
                  <a:ext uri="{FF2B5EF4-FFF2-40B4-BE49-F238E27FC236}">
                    <a16:creationId xmlns:a16="http://schemas.microsoft.com/office/drawing/2014/main" id="{D1B7465C-EE3C-430A-BBE7-D2032B725AAB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1C3AC8CD-7CC6-49CB-B0D0-FDC26E3BD94A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7" name="Right Triangle 216">
                <a:extLst>
                  <a:ext uri="{FF2B5EF4-FFF2-40B4-BE49-F238E27FC236}">
                    <a16:creationId xmlns:a16="http://schemas.microsoft.com/office/drawing/2014/main" id="{F01B0F76-0DDC-4D28-985C-19887C7E94DE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8" name="Right Triangle 217">
                <a:extLst>
                  <a:ext uri="{FF2B5EF4-FFF2-40B4-BE49-F238E27FC236}">
                    <a16:creationId xmlns:a16="http://schemas.microsoft.com/office/drawing/2014/main" id="{2540DC84-7BA7-4B90-B901-FDB0EB3A76ED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9" name="Right Triangle 218">
                <a:extLst>
                  <a:ext uri="{FF2B5EF4-FFF2-40B4-BE49-F238E27FC236}">
                    <a16:creationId xmlns:a16="http://schemas.microsoft.com/office/drawing/2014/main" id="{A9CF6A9A-2CB4-4531-8D0C-7E65D335E94F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0" name="Right Triangle 219">
                <a:extLst>
                  <a:ext uri="{FF2B5EF4-FFF2-40B4-BE49-F238E27FC236}">
                    <a16:creationId xmlns:a16="http://schemas.microsoft.com/office/drawing/2014/main" id="{6E4A9355-7DCA-4A0A-81DE-2DB0CC7BB625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1" name="Right Triangle 220">
                <a:extLst>
                  <a:ext uri="{FF2B5EF4-FFF2-40B4-BE49-F238E27FC236}">
                    <a16:creationId xmlns:a16="http://schemas.microsoft.com/office/drawing/2014/main" id="{31F6B1B8-8F6C-4289-B1E6-056FB2E22F7A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2" name="Right Triangle 221">
                <a:extLst>
                  <a:ext uri="{FF2B5EF4-FFF2-40B4-BE49-F238E27FC236}">
                    <a16:creationId xmlns:a16="http://schemas.microsoft.com/office/drawing/2014/main" id="{93CF2D55-5BFB-4060-B679-E9EC4946988B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3" name="Right Triangle 222">
                <a:extLst>
                  <a:ext uri="{FF2B5EF4-FFF2-40B4-BE49-F238E27FC236}">
                    <a16:creationId xmlns:a16="http://schemas.microsoft.com/office/drawing/2014/main" id="{17CD2C99-5C60-4B79-8752-CB6780E26AF0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4" name="Right Triangle 223">
                <a:extLst>
                  <a:ext uri="{FF2B5EF4-FFF2-40B4-BE49-F238E27FC236}">
                    <a16:creationId xmlns:a16="http://schemas.microsoft.com/office/drawing/2014/main" id="{DAC8C5C6-8C2E-4575-A044-AC6DD5421CA1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5" name="Right Triangle 224">
                <a:extLst>
                  <a:ext uri="{FF2B5EF4-FFF2-40B4-BE49-F238E27FC236}">
                    <a16:creationId xmlns:a16="http://schemas.microsoft.com/office/drawing/2014/main" id="{849C807C-08BA-4053-B2E7-0399E1FA964F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6" name="Right Triangle 225">
                <a:extLst>
                  <a:ext uri="{FF2B5EF4-FFF2-40B4-BE49-F238E27FC236}">
                    <a16:creationId xmlns:a16="http://schemas.microsoft.com/office/drawing/2014/main" id="{2F89F890-E8D5-45E0-801F-9A9282A642F1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7" name="Right Triangle 226">
                <a:extLst>
                  <a:ext uri="{FF2B5EF4-FFF2-40B4-BE49-F238E27FC236}">
                    <a16:creationId xmlns:a16="http://schemas.microsoft.com/office/drawing/2014/main" id="{E610D527-1D69-4E71-8ECB-2CB0C5A313F1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8" name="Right Triangle 227">
                <a:extLst>
                  <a:ext uri="{FF2B5EF4-FFF2-40B4-BE49-F238E27FC236}">
                    <a16:creationId xmlns:a16="http://schemas.microsoft.com/office/drawing/2014/main" id="{C0BDA8AE-8E15-464B-97E6-67A8D9323395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9" name="Right Triangle 228">
                <a:extLst>
                  <a:ext uri="{FF2B5EF4-FFF2-40B4-BE49-F238E27FC236}">
                    <a16:creationId xmlns:a16="http://schemas.microsoft.com/office/drawing/2014/main" id="{66B77DF3-9237-4BF4-B95D-FE0D7B1CE561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0" name="Right Triangle 229">
                <a:extLst>
                  <a:ext uri="{FF2B5EF4-FFF2-40B4-BE49-F238E27FC236}">
                    <a16:creationId xmlns:a16="http://schemas.microsoft.com/office/drawing/2014/main" id="{601C061F-B223-4025-BA8E-699C43D5865C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1" name="Right Triangle 230">
                <a:extLst>
                  <a:ext uri="{FF2B5EF4-FFF2-40B4-BE49-F238E27FC236}">
                    <a16:creationId xmlns:a16="http://schemas.microsoft.com/office/drawing/2014/main" id="{3C71DF3A-52D8-41A4-BB62-326763D71B30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2" name="Right Triangle 231">
                <a:extLst>
                  <a:ext uri="{FF2B5EF4-FFF2-40B4-BE49-F238E27FC236}">
                    <a16:creationId xmlns:a16="http://schemas.microsoft.com/office/drawing/2014/main" id="{80A08D07-2851-47B0-9B3F-0759FF46A847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3" name="Right Triangle 232">
                <a:extLst>
                  <a:ext uri="{FF2B5EF4-FFF2-40B4-BE49-F238E27FC236}">
                    <a16:creationId xmlns:a16="http://schemas.microsoft.com/office/drawing/2014/main" id="{264F73B9-0942-445B-91D1-6FDD22B97C40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4" name="Right Triangle 233">
                <a:extLst>
                  <a:ext uri="{FF2B5EF4-FFF2-40B4-BE49-F238E27FC236}">
                    <a16:creationId xmlns:a16="http://schemas.microsoft.com/office/drawing/2014/main" id="{FF9957DD-6647-4F4E-9BAF-8EC5FD05418F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5" name="Right Triangle 234">
                <a:extLst>
                  <a:ext uri="{FF2B5EF4-FFF2-40B4-BE49-F238E27FC236}">
                    <a16:creationId xmlns:a16="http://schemas.microsoft.com/office/drawing/2014/main" id="{346D56BA-1CF8-43CA-AE20-16F83D9BE765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6" name="Right Triangle 235">
                <a:extLst>
                  <a:ext uri="{FF2B5EF4-FFF2-40B4-BE49-F238E27FC236}">
                    <a16:creationId xmlns:a16="http://schemas.microsoft.com/office/drawing/2014/main" id="{206F3A44-116B-42C7-BC5C-FC7DB5B45DFC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7" name="Right Triangle 236">
                <a:extLst>
                  <a:ext uri="{FF2B5EF4-FFF2-40B4-BE49-F238E27FC236}">
                    <a16:creationId xmlns:a16="http://schemas.microsoft.com/office/drawing/2014/main" id="{665807CA-B043-4F4D-8182-3E3A48621952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8" name="Right Triangle 237">
                <a:extLst>
                  <a:ext uri="{FF2B5EF4-FFF2-40B4-BE49-F238E27FC236}">
                    <a16:creationId xmlns:a16="http://schemas.microsoft.com/office/drawing/2014/main" id="{8250CCE5-DD4D-42C2-A49E-2195C4884959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9" name="Right Triangle 238">
                <a:extLst>
                  <a:ext uri="{FF2B5EF4-FFF2-40B4-BE49-F238E27FC236}">
                    <a16:creationId xmlns:a16="http://schemas.microsoft.com/office/drawing/2014/main" id="{4E66F516-17E5-4640-BCA3-7CC1B1C26242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0" name="Right Triangle 239">
                <a:extLst>
                  <a:ext uri="{FF2B5EF4-FFF2-40B4-BE49-F238E27FC236}">
                    <a16:creationId xmlns:a16="http://schemas.microsoft.com/office/drawing/2014/main" id="{2DE41A52-5309-4761-8EB5-F07EF7D64C10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1" name="Right Triangle 240">
                <a:extLst>
                  <a:ext uri="{FF2B5EF4-FFF2-40B4-BE49-F238E27FC236}">
                    <a16:creationId xmlns:a16="http://schemas.microsoft.com/office/drawing/2014/main" id="{F79EC3B2-2E18-4625-AB97-344606EA1FB1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2" name="Right Triangle 241">
                <a:extLst>
                  <a:ext uri="{FF2B5EF4-FFF2-40B4-BE49-F238E27FC236}">
                    <a16:creationId xmlns:a16="http://schemas.microsoft.com/office/drawing/2014/main" id="{BC43942D-477D-472F-933D-B0F894DF0CEB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3" name="Right Triangle 242">
                <a:extLst>
                  <a:ext uri="{FF2B5EF4-FFF2-40B4-BE49-F238E27FC236}">
                    <a16:creationId xmlns:a16="http://schemas.microsoft.com/office/drawing/2014/main" id="{C57AF2A9-6EDF-4D1D-809C-6B78DC495C99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4" name="Right Triangle 243">
                <a:extLst>
                  <a:ext uri="{FF2B5EF4-FFF2-40B4-BE49-F238E27FC236}">
                    <a16:creationId xmlns:a16="http://schemas.microsoft.com/office/drawing/2014/main" id="{77277901-741C-4264-866E-3C67533B89A7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5" name="Right Triangle 244">
                <a:extLst>
                  <a:ext uri="{FF2B5EF4-FFF2-40B4-BE49-F238E27FC236}">
                    <a16:creationId xmlns:a16="http://schemas.microsoft.com/office/drawing/2014/main" id="{3109F570-A75D-49E2-BED8-4A178A383EDE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6" name="Right Triangle 245">
                <a:extLst>
                  <a:ext uri="{FF2B5EF4-FFF2-40B4-BE49-F238E27FC236}">
                    <a16:creationId xmlns:a16="http://schemas.microsoft.com/office/drawing/2014/main" id="{AF414021-24A4-442E-817C-A341BD254C0E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7" name="Right Triangle 246">
                <a:extLst>
                  <a:ext uri="{FF2B5EF4-FFF2-40B4-BE49-F238E27FC236}">
                    <a16:creationId xmlns:a16="http://schemas.microsoft.com/office/drawing/2014/main" id="{11DFA151-2CA0-46CA-9C87-DAD44332AB6F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8" name="Right Triangle 247">
                <a:extLst>
                  <a:ext uri="{FF2B5EF4-FFF2-40B4-BE49-F238E27FC236}">
                    <a16:creationId xmlns:a16="http://schemas.microsoft.com/office/drawing/2014/main" id="{7ABEF43F-25C5-4665-B8F0-98C5C147CAE5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9" name="Right Triangle 248">
                <a:extLst>
                  <a:ext uri="{FF2B5EF4-FFF2-40B4-BE49-F238E27FC236}">
                    <a16:creationId xmlns:a16="http://schemas.microsoft.com/office/drawing/2014/main" id="{2C9C97CB-B490-4E7F-80A8-CEC33F5424B2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0" name="Right Triangle 249">
                <a:extLst>
                  <a:ext uri="{FF2B5EF4-FFF2-40B4-BE49-F238E27FC236}">
                    <a16:creationId xmlns:a16="http://schemas.microsoft.com/office/drawing/2014/main" id="{B94515F4-721B-43C9-A91F-D8976DFA11B0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1" name="Right Triangle 250">
                <a:extLst>
                  <a:ext uri="{FF2B5EF4-FFF2-40B4-BE49-F238E27FC236}">
                    <a16:creationId xmlns:a16="http://schemas.microsoft.com/office/drawing/2014/main" id="{D32F44B3-1699-41D4-8D7F-A746EEA397BA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2" name="Right Triangle 251">
                <a:extLst>
                  <a:ext uri="{FF2B5EF4-FFF2-40B4-BE49-F238E27FC236}">
                    <a16:creationId xmlns:a16="http://schemas.microsoft.com/office/drawing/2014/main" id="{9AC9D201-4389-47E9-ACE1-9C88AC800CC0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Right Triangle 252">
                <a:extLst>
                  <a:ext uri="{FF2B5EF4-FFF2-40B4-BE49-F238E27FC236}">
                    <a16:creationId xmlns:a16="http://schemas.microsoft.com/office/drawing/2014/main" id="{758167C9-0A35-419B-BFA1-8B5ADC962A4D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4" name="Right Triangle 253">
                <a:extLst>
                  <a:ext uri="{FF2B5EF4-FFF2-40B4-BE49-F238E27FC236}">
                    <a16:creationId xmlns:a16="http://schemas.microsoft.com/office/drawing/2014/main" id="{33539AF1-2530-49BB-BA1B-21DD269025E6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Right Triangle 254">
                <a:extLst>
                  <a:ext uri="{FF2B5EF4-FFF2-40B4-BE49-F238E27FC236}">
                    <a16:creationId xmlns:a16="http://schemas.microsoft.com/office/drawing/2014/main" id="{06EC8C82-26E9-49F0-A05B-EE98DDBB5F0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211D78B1-5860-4C20-8F42-C8070C0DB8D2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7" name="Right Triangle 256">
                <a:extLst>
                  <a:ext uri="{FF2B5EF4-FFF2-40B4-BE49-F238E27FC236}">
                    <a16:creationId xmlns:a16="http://schemas.microsoft.com/office/drawing/2014/main" id="{48BDB203-7025-481B-BAF1-EE6BA9E67613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>
                <a:extLst>
                  <a:ext uri="{FF2B5EF4-FFF2-40B4-BE49-F238E27FC236}">
                    <a16:creationId xmlns:a16="http://schemas.microsoft.com/office/drawing/2014/main" id="{997CE36B-0476-49C2-93E0-F0D0AFD04D34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>
                <a:extLst>
                  <a:ext uri="{FF2B5EF4-FFF2-40B4-BE49-F238E27FC236}">
                    <a16:creationId xmlns:a16="http://schemas.microsoft.com/office/drawing/2014/main" id="{5B559D6D-88D1-4935-9050-1689779743E7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0" name="Right Triangle 259">
                <a:extLst>
                  <a:ext uri="{FF2B5EF4-FFF2-40B4-BE49-F238E27FC236}">
                    <a16:creationId xmlns:a16="http://schemas.microsoft.com/office/drawing/2014/main" id="{396E8BB7-A2F3-42F8-B48B-3BDC98E0E8A4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ight Triangle 260">
                <a:extLst>
                  <a:ext uri="{FF2B5EF4-FFF2-40B4-BE49-F238E27FC236}">
                    <a16:creationId xmlns:a16="http://schemas.microsoft.com/office/drawing/2014/main" id="{59DCCE08-9947-4747-ACBA-EC43CB672CB0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2" name="Right Triangle 261">
                <a:extLst>
                  <a:ext uri="{FF2B5EF4-FFF2-40B4-BE49-F238E27FC236}">
                    <a16:creationId xmlns:a16="http://schemas.microsoft.com/office/drawing/2014/main" id="{A6BBF7B1-34D8-4E67-B8AE-BCBF8376C411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3" name="Right Triangle 262">
                <a:extLst>
                  <a:ext uri="{FF2B5EF4-FFF2-40B4-BE49-F238E27FC236}">
                    <a16:creationId xmlns:a16="http://schemas.microsoft.com/office/drawing/2014/main" id="{A1D59C2F-8FFB-40AB-A542-9FEF3ED7B0E2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4" name="Right Triangle 263">
                <a:extLst>
                  <a:ext uri="{FF2B5EF4-FFF2-40B4-BE49-F238E27FC236}">
                    <a16:creationId xmlns:a16="http://schemas.microsoft.com/office/drawing/2014/main" id="{51BAFEF7-B717-44E2-939C-9ECB0A35754A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5" name="Right Triangle 264">
                <a:extLst>
                  <a:ext uri="{FF2B5EF4-FFF2-40B4-BE49-F238E27FC236}">
                    <a16:creationId xmlns:a16="http://schemas.microsoft.com/office/drawing/2014/main" id="{CD4634C9-0E51-4322-9FD0-33D65B7FEA94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215685A7-F5CD-40E9-9C41-4A41DE746F7A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35F16681-2865-4FDC-B7D1-E36DE2322DA6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EB97442-1962-468E-ACD1-0FBFC8C21F94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EF970FFF-9188-48A3-9253-D2061B29F1C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18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spcAft>
                <a:spcPts val="600"/>
              </a:spcAft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7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1113788-DE7E-4DDC-872C-D3B34996E7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600200"/>
            <a:ext cx="10972800" cy="4572000"/>
          </a:xfrm>
        </p:spPr>
        <p:txBody>
          <a:bodyPr/>
          <a:lstStyle>
            <a:lvl5pPr>
              <a:defRPr/>
            </a:lvl5pPr>
            <a:lvl6pPr marL="228600" indent="-228600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1624D-C6F3-491A-900C-3682A0885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73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5AA3-650D-44AF-B5AD-AF6285F85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7378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BD272-B144-4FC0-9AAB-B4E150875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23" r:id="rId40"/>
    <p:sldLayoutId id="2147483924" r:id="rId41"/>
    <p:sldLayoutId id="2147483925" r:id="rId42"/>
    <p:sldLayoutId id="2147483926" r:id="rId43"/>
    <p:sldLayoutId id="2147483927" r:id="rId44"/>
    <p:sldLayoutId id="2147483928" r:id="rId45"/>
    <p:sldLayoutId id="2147483929" r:id="rId46"/>
    <p:sldLayoutId id="2147483930" r:id="rId47"/>
    <p:sldLayoutId id="2147483931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73038" indent="-173038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5938" indent="-231775" algn="l" defTabSz="914400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Cloud on AWS Feature Lifecycle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F46AE1-0163-8B4C-AAC0-7ABA940DBD2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836050" y="1339525"/>
          <a:ext cx="10534067" cy="4297680"/>
        </p:xfrm>
        <a:graphic>
          <a:graphicData uri="http://schemas.openxmlformats.org/drawingml/2006/table">
            <a:tbl>
              <a:tblPr firstRow="1" bandRow="1" bandCol="1">
                <a:tableStyleId>{7E9639D4-E3E2-4D34-9284-5A2195B3D0D7}</a:tableStyleId>
              </a:tblPr>
              <a:tblGrid>
                <a:gridCol w="36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940"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Phase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Feature</a:t>
                      </a:r>
                      <a:r>
                        <a:rPr lang="en-US" sz="1800" b="1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Lifecycle Status</a:t>
                      </a:r>
                      <a:endParaRPr lang="en-US" sz="1800" b="1">
                        <a:solidFill>
                          <a:srgbClr val="0095D3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is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to customers and fully supported.</a:t>
                      </a:r>
                      <a:endParaRPr lang="en-US" sz="18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Availability may be limited, e.g. based on geographic roll-out, etc.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511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preview with a subset of customers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test and gather feedback.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en-US" sz="18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511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active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development.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Preview 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41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 consideration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for future development.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Developing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065212" y="2074521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43" y="5982600"/>
            <a:ext cx="8123332" cy="5150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Future</a:t>
            </a:r>
            <a:r>
              <a:rPr lang="en-US" sz="800"/>
              <a:t> = Feature under consideration for future development. Not guaranteed to move to </a:t>
            </a:r>
            <a:r>
              <a:rPr lang="en-US" sz="800" b="1"/>
              <a:t>In Development</a:t>
            </a:r>
            <a:r>
              <a:rPr lang="en-US" sz="800"/>
              <a:t> 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In Development </a:t>
            </a:r>
            <a:r>
              <a:rPr lang="en-US" sz="800"/>
              <a:t>= Feature in active development. Not guaranteed to move to </a:t>
            </a:r>
            <a:r>
              <a:rPr lang="en-US" sz="800" b="1"/>
              <a:t>Preview </a:t>
            </a:r>
            <a:r>
              <a:rPr lang="en-US" sz="800"/>
              <a:t>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Preview</a:t>
            </a:r>
            <a:r>
              <a:rPr lang="en-US" sz="800"/>
              <a:t> = In preview with a subset of customers to test and gather feedback. Not guaranteed to move to </a:t>
            </a:r>
            <a:r>
              <a:rPr lang="en-US" sz="800" b="1"/>
              <a:t>Available</a:t>
            </a:r>
            <a:r>
              <a:rPr lang="en-US" sz="800"/>
              <a:t> 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Available</a:t>
            </a:r>
            <a:r>
              <a:rPr lang="en-US" sz="800"/>
              <a:t> = Feature is available to customers and fully supported. Availability may be limited, e.g. based on geographic roll-out, etc.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endParaRPr lang="en-US" sz="800"/>
          </a:p>
        </p:txBody>
      </p:sp>
      <p:sp>
        <p:nvSpPr>
          <p:cNvPr id="9" name="Arrow: Pentagon 227"/>
          <p:cNvSpPr/>
          <p:nvPr/>
        </p:nvSpPr>
        <p:spPr>
          <a:xfrm>
            <a:off x="1065212" y="3208786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In Preview</a:t>
            </a:r>
          </a:p>
        </p:txBody>
      </p:sp>
      <p:sp>
        <p:nvSpPr>
          <p:cNvPr id="10" name="Arrow: Pentagon 227"/>
          <p:cNvSpPr/>
          <p:nvPr/>
        </p:nvSpPr>
        <p:spPr>
          <a:xfrm>
            <a:off x="1065212" y="4193620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1" name="Arrow: Pentagon 227"/>
          <p:cNvSpPr/>
          <p:nvPr/>
        </p:nvSpPr>
        <p:spPr>
          <a:xfrm>
            <a:off x="1065212" y="5054048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</p:spTree>
    <p:extLst>
      <p:ext uri="{BB962C8B-B14F-4D97-AF65-F5344CB8AC3E}">
        <p14:creationId xmlns:p14="http://schemas.microsoft.com/office/powerpoint/2010/main" val="37815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Service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66328291"/>
              </p:ext>
            </p:extLst>
          </p:nvPr>
        </p:nvGraphicFramePr>
        <p:xfrm>
          <a:off x="265112" y="1254276"/>
          <a:ext cx="11151034" cy="342487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Key Themes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All Production Workloads at Scale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EMEA </a:t>
                      </a:r>
                      <a:r>
                        <a:rPr lang="en-US" sz="1400" b="1" baseline="0">
                          <a:solidFill>
                            <a:srgbClr val="0095D3"/>
                          </a:solidFill>
                        </a:rPr>
                        <a:t>Rollout</a:t>
                      </a:r>
                      <a:endParaRPr lang="en-US" sz="1400" b="1">
                        <a:solidFill>
                          <a:srgbClr val="0095D3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APJ Rollout, Compliance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AWS Regions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Consumption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&amp; Customer Success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SLA &amp; Maintenance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Onboarding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Compliance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s-I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795620" y="85084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140036" y="84952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326582" y="84688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9051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Core Infrastructure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81412043"/>
              </p:ext>
            </p:extLst>
          </p:nvPr>
        </p:nvGraphicFramePr>
        <p:xfrm>
          <a:off x="429779" y="1381263"/>
          <a:ext cx="11151034" cy="347867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Instance Type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951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SDDC Scale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Networking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Hybrid Networking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960287" y="94709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304703" y="94577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491249" y="94313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FA27A-9A62-774C-A4EC-20042731DD3D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788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Management, Mobility and More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78284629"/>
              </p:ext>
            </p:extLst>
          </p:nvPr>
        </p:nvGraphicFramePr>
        <p:xfrm>
          <a:off x="579809" y="1386475"/>
          <a:ext cx="11151034" cy="280416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Hybrid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Workload Mobility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&amp; Migration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Capacity Optimization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AWS Services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is-I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2110317" y="97506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454733" y="97374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641279" y="97110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AB4BF-F518-EA41-B407-1C091E0BE3FC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23391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Ecosystem Solutions and Integrations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9457120"/>
              </p:ext>
            </p:extLst>
          </p:nvPr>
        </p:nvGraphicFramePr>
        <p:xfrm>
          <a:off x="429779" y="1431414"/>
          <a:ext cx="11151034" cy="292233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03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VMC Add-On Services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is-I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010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VMware</a:t>
                      </a:r>
                      <a:r>
                        <a:rPr lang="en-US" sz="1400" b="1" kern="12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Products &amp; Services</a:t>
                      </a:r>
                      <a:endParaRPr 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kern="1200" baseline="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i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010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400" b="1" kern="120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Party Product &amp; Services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960287" y="995312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304703" y="993992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491249" y="991352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EF79B-4E9E-FD4D-989E-39E968203BCC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5774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Automation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67695494"/>
              </p:ext>
            </p:extLst>
          </p:nvPr>
        </p:nvGraphicFramePr>
        <p:xfrm>
          <a:off x="333864" y="1380588"/>
          <a:ext cx="11151034" cy="1346386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SDDC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Management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Console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864372" y="881189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208788" y="879869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395334" y="877229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D7BD8-3877-D44A-987B-391F61C77F39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28178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50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6DB33F"/>
      </a:hlink>
      <a:folHlink>
        <a:srgbClr val="387C2C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Dark 2018" id="{B7F83931-8EB5-E845-B6C7-0D96DAF9CCC2}" vid="{5462DB05-89E8-3F4A-A957-989D6E31013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AA2FE67655DE4B8EAD35970F341BE9" ma:contentTypeVersion="4" ma:contentTypeDescription="Create a new document." ma:contentTypeScope="" ma:versionID="95ff4fd8ecf2884d18c148b8db3438cb">
  <xsd:schema xmlns:xsd="http://www.w3.org/2001/XMLSchema" xmlns:xs="http://www.w3.org/2001/XMLSchema" xmlns:p="http://schemas.microsoft.com/office/2006/metadata/properties" xmlns:ns2="49cb34e4-3a2d-49c0-8722-75dfdc81dc10" xmlns:ns3="5f6f9e04-a7c7-403b-b968-19a91a041988" targetNamespace="http://schemas.microsoft.com/office/2006/metadata/properties" ma:root="true" ma:fieldsID="354836ec5cf3a3dc6b41cc11f345fc2e" ns2:_="" ns3:_="">
    <xsd:import namespace="49cb34e4-3a2d-49c0-8722-75dfdc81dc10"/>
    <xsd:import namespace="5f6f9e04-a7c7-403b-b968-19a91a0419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b34e4-3a2d-49c0-8722-75dfdc81dc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f9e04-a7c7-403b-b968-19a91a041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2CC865-96E5-434C-BA4A-00C5F40B25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cb34e4-3a2d-49c0-8722-75dfdc81dc10"/>
    <ds:schemaRef ds:uri="5f6f9e04-a7c7-403b-b968-19a91a0419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C5E478-7752-4690-82E4-5726FCA99CE6}">
  <ds:schemaRefs>
    <ds:schemaRef ds:uri="http://schemas.microsoft.com/office/2006/documentManagement/types"/>
    <ds:schemaRef ds:uri="http://www.w3.org/XML/1998/namespace"/>
    <ds:schemaRef ds:uri="49cb34e4-3a2d-49c0-8722-75dfdc81dc10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5f6f9e04-a7c7-403b-b968-19a91a04198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EABD373-8556-4B0F-94FD-FE8739EB3E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307</Words>
  <Application>Microsoft Macintosh PowerPoint</Application>
  <PresentationFormat>Custom</PresentationFormat>
  <Paragraphs>83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Camphor Std</vt:lpstr>
      <vt:lpstr>Metropolis</vt:lpstr>
      <vt:lpstr>Metropolis Light</vt:lpstr>
      <vt:lpstr>Open Sans</vt:lpstr>
      <vt:lpstr>Verdana</vt:lpstr>
      <vt:lpstr>Wingdings</vt:lpstr>
      <vt:lpstr>VMware_dark_16x9</vt:lpstr>
      <vt:lpstr>VMware Cloud on AWS Feature Lifecycle</vt:lpstr>
      <vt:lpstr>Roadmap: Service</vt:lpstr>
      <vt:lpstr>Roadmap: Core Infrastructure</vt:lpstr>
      <vt:lpstr>Roadmap: Management, Mobility and More</vt:lpstr>
      <vt:lpstr>Roadmap: Ecosystem Solutions and Integrations</vt:lpstr>
      <vt:lpstr>Roadmap: Automation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Gifford</dc:creator>
  <cp:lastModifiedBy/>
  <cp:revision>1</cp:revision>
  <dcterms:created xsi:type="dcterms:W3CDTF">2018-02-11T05:33:27Z</dcterms:created>
  <dcterms:modified xsi:type="dcterms:W3CDTF">2018-05-16T20:39:15Z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0x010100BCAA2FE67655DE4B8EAD35970F341BE9</vt:lpwstr>
  </property>
</Properties>
</file>